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305" r:id="rId3"/>
    <p:sldId id="258" r:id="rId4"/>
    <p:sldId id="259" r:id="rId5"/>
    <p:sldId id="260" r:id="rId6"/>
    <p:sldId id="303" r:id="rId7"/>
    <p:sldId id="26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304" r:id="rId28"/>
    <p:sldId id="306" r:id="rId29"/>
    <p:sldId id="262" r:id="rId30"/>
    <p:sldId id="291" r:id="rId31"/>
    <p:sldId id="292" r:id="rId32"/>
    <p:sldId id="293" r:id="rId33"/>
    <p:sldId id="294" r:id="rId34"/>
    <p:sldId id="302" r:id="rId35"/>
    <p:sldId id="295" r:id="rId36"/>
    <p:sldId id="296" r:id="rId37"/>
    <p:sldId id="257" r:id="rId38"/>
    <p:sldId id="264" r:id="rId39"/>
    <p:sldId id="265" r:id="rId40"/>
    <p:sldId id="266" r:id="rId41"/>
    <p:sldId id="267" r:id="rId42"/>
    <p:sldId id="270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61" d="100"/>
          <a:sy n="61" d="100"/>
        </p:scale>
        <p:origin x="62" y="5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5/18/2015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5/18/2015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://www.beaconbeta.schneidercorp.com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7632" y="1275734"/>
            <a:ext cx="9196736" cy="1730514"/>
          </a:xfrm>
        </p:spPr>
        <p:txBody>
          <a:bodyPr/>
          <a:lstStyle/>
          <a:p>
            <a:r>
              <a:rPr lang="en-US" dirty="0" smtClean="0"/>
              <a:t>Locating landowners &amp; operators in a watershed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Jon Charlesworth and Leslie Davisson</a:t>
            </a:r>
          </a:p>
          <a:p>
            <a:r>
              <a:rPr lang="en-US" dirty="0" smtClean="0"/>
              <a:t>2015 Indiana watershed leadership academy group 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73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6455" y="-327287"/>
            <a:ext cx="16002000" cy="1000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80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7602" y="-355568"/>
            <a:ext cx="16002000" cy="1000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69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6455" y="-327287"/>
            <a:ext cx="16002000" cy="1000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4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7602" y="-299006"/>
            <a:ext cx="16002000" cy="1000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4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8748" y="-299007"/>
            <a:ext cx="16002000" cy="1000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2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4999" y="-1516207"/>
            <a:ext cx="16002000" cy="10001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7325" y="6428509"/>
            <a:ext cx="393700" cy="42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09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23 L 2.5E-6 0.00046 C -0.00078 -0.00463 -0.0013 -0.00903 -0.00183 -0.01389 C -0.00235 -0.01713 -0.00209 -0.0213 -0.00352 -0.02454 C -0.00768 -0.03403 -0.0043 -0.02593 -0.00755 -0.03542 C -0.00808 -0.03773 -0.00886 -0.03982 -0.00964 -0.0419 C -0.01029 -0.04329 -0.01081 -0.04468 -0.01133 -0.04607 C -0.01185 -0.04792 -0.01224 -0.04954 -0.01302 -0.05162 C -0.01367 -0.05347 -0.01459 -0.05579 -0.01537 -0.05833 C -0.01602 -0.06088 -0.01667 -0.06366 -0.01771 -0.06621 C -0.02045 -0.07477 -0.0181 -0.06528 -0.02084 -0.0757 C -0.02136 -0.07801 -0.02162 -0.08033 -0.0224 -0.08241 C -0.02318 -0.08496 -0.02435 -0.08681 -0.02552 -0.08912 C -0.02578 -0.09028 -0.02591 -0.0919 -0.02643 -0.09329 C -0.02969 -0.10278 -0.0293 -0.09884 -0.03177 -0.1081 C -0.03255 -0.11019 -0.03281 -0.1125 -0.03347 -0.11505 C -0.03386 -0.11621 -0.03464 -0.11736 -0.03516 -0.11875 C -0.0362 -0.12246 -0.03698 -0.12639 -0.03815 -0.12963 L -0.04128 -0.13796 C -0.04193 -0.13935 -0.04271 -0.14028 -0.04297 -0.14167 C -0.04323 -0.14306 -0.04336 -0.14445 -0.04375 -0.14583 C -0.0444 -0.14792 -0.04531 -0.14931 -0.04597 -0.15139 C -0.04649 -0.15255 -0.04701 -0.15394 -0.04766 -0.15509 C -0.04857 -0.15741 -0.05 -0.15972 -0.05078 -0.16181 C -0.05156 -0.16412 -0.0517 -0.16667 -0.05248 -0.16852 C -0.05313 -0.1706 -0.05417 -0.17153 -0.05482 -0.17269 C -0.05534 -0.17384 -0.05586 -0.1757 -0.05651 -0.17685 C -0.06081 -0.18912 -0.05664 -0.17871 -0.06433 -0.19583 C -0.06537 -0.19792 -0.06628 -0.20023 -0.06745 -0.20232 L -0.07526 -0.21597 C -0.0763 -0.21783 -0.07761 -0.21898 -0.07852 -0.2213 C -0.08229 -0.23079 -0.07722 -0.21921 -0.08321 -0.2294 C -0.08854 -0.2382 -0.08099 -0.22894 -0.08724 -0.23588 C -0.09141 -0.24676 -0.08594 -0.23403 -0.09115 -0.24259 C -0.09636 -0.25185 -0.0888 -0.24259 -0.09505 -0.24954 C -0.09948 -0.26134 -0.09362 -0.24746 -0.09896 -0.25509 C -0.09961 -0.25579 -0.09987 -0.25787 -0.10065 -0.25903 C -0.10117 -0.25972 -0.10521 -0.26482 -0.10612 -0.26574 C -0.10716 -0.2669 -0.10834 -0.26736 -0.10938 -0.26829 C -0.11094 -0.27014 -0.11354 -0.27361 -0.11472 -0.27523 C -0.11537 -0.27662 -0.11576 -0.27824 -0.11641 -0.27917 C -0.11771 -0.28102 -0.12344 -0.28773 -0.12422 -0.28843 C -0.12513 -0.28958 -0.12604 -0.29028 -0.1267 -0.29144 C -0.12956 -0.29653 -0.12813 -0.29421 -0.13138 -0.29815 C -0.13216 -0.3 -0.13308 -0.30162 -0.13386 -0.30347 C -0.13438 -0.30463 -0.13464 -0.30625 -0.13555 -0.30787 C -0.13672 -0.30972 -0.1388 -0.31065 -0.14011 -0.31273 C -0.14167 -0.31574 -0.1431 -0.31898 -0.14479 -0.32107 C -0.14558 -0.32199 -0.14636 -0.32269 -0.14727 -0.32361 C -0.15326 -0.33264 -0.14597 -0.32384 -0.15196 -0.33056 C -0.15508 -0.3382 -0.15156 -0.33079 -0.15586 -0.33727 C -0.15729 -0.33935 -0.15834 -0.34213 -0.1599 -0.34398 C -0.1612 -0.3456 -0.16472 -0.34653 -0.16472 -0.3463 C -0.1655 -0.34746 -0.16628 -0.34838 -0.16693 -0.34931 C -0.16862 -0.35116 -0.17058 -0.35417 -0.17253 -0.35602 C -0.17357 -0.35695 -0.17461 -0.35787 -0.17552 -0.3588 C -0.18073 -0.36505 -0.175 -0.36158 -0.18112 -0.36435 C -0.18216 -0.36574 -0.18308 -0.36713 -0.18438 -0.36806 C -0.18516 -0.36875 -0.18594 -0.36898 -0.18685 -0.36945 C -0.18789 -0.37037 -0.18893 -0.37153 -0.18985 -0.37222 C -0.19141 -0.37315 -0.1931 -0.37361 -0.19466 -0.37454 C -0.19571 -0.3757 -0.19662 -0.37708 -0.19766 -0.37778 C -0.19909 -0.37847 -0.20039 -0.37917 -0.2017 -0.38033 C -0.20261 -0.38102 -0.20339 -0.38218 -0.20404 -0.38264 C -0.20547 -0.38426 -0.20795 -0.38472 -0.20964 -0.38565 C -0.2194 -0.39121 -0.21237 -0.38866 -0.22071 -0.39097 C -0.2263 -0.39421 -0.21927 -0.39028 -0.2263 -0.39491 C -0.22683 -0.3956 -0.22787 -0.39583 -0.22852 -0.39653 C -0.22956 -0.39722 -0.2306 -0.39861 -0.23177 -0.39908 C -0.2336 -0.40023 -0.23529 -0.40116 -0.23724 -0.40208 C -0.23893 -0.40255 -0.24063 -0.40278 -0.24193 -0.40324 C -0.24414 -0.40394 -0.24844 -0.40579 -0.24844 -0.40556 C -0.24935 -0.40671 -0.25039 -0.40764 -0.25143 -0.40857 C -0.25274 -0.40949 -0.25404 -0.40972 -0.25547 -0.41019 C -0.26406 -0.4125 -0.26211 -0.41134 -0.27526 -0.4125 C -0.30768 -0.42083 -0.27292 -0.4125 -0.36133 -0.41551 C -0.36276 -0.41551 -0.3638 -0.41644 -0.36524 -0.41667 C -0.36849 -0.41713 -0.37162 -0.41759 -0.37487 -0.41806 C -0.37604 -0.41852 -0.37748 -0.41875 -0.37865 -0.41921 C -0.37943 -0.41945 -0.38021 -0.41991 -0.38099 -0.42083 C -0.38295 -0.42176 -0.3849 -0.42269 -0.38646 -0.42361 C -0.38815 -0.42408 -0.38972 -0.42523 -0.39128 -0.42593 C -0.39831 -0.42917 -0.39271 -0.425 -0.4017 -0.43009 C -0.40352 -0.43125 -0.40521 -0.43333 -0.40716 -0.43426 C -0.40977 -0.43588 -0.41094 -0.43496 -0.41341 -0.43681 C -0.41485 -0.43796 -0.41589 -0.44005 -0.41732 -0.44074 C -0.41888 -0.44213 -0.42227 -0.44375 -0.42227 -0.44352 C -0.4306 -0.45509 -0.42227 -0.44514 -0.4293 -0.45023 C -0.43021 -0.45093 -0.4306 -0.45255 -0.43164 -0.45301 C -0.43229 -0.45371 -0.43308 -0.45394 -0.43399 -0.45463 C -0.43477 -0.45579 -0.43542 -0.45741 -0.43646 -0.45857 C -0.43711 -0.45926 -0.43802 -0.45903 -0.43867 -0.45996 C -0.43946 -0.46065 -0.43959 -0.4625 -0.44024 -0.46366 C -0.44102 -0.46482 -0.4418 -0.46551 -0.44258 -0.46667 C -0.44284 -0.46806 -0.44297 -0.46921 -0.44349 -0.47037 C -0.44388 -0.47222 -0.44453 -0.47315 -0.44505 -0.47454 C -0.44531 -0.47546 -0.44558 -0.47639 -0.44558 -0.47685 L -0.44558 -0.47662 " pathEditMode="relative" rAng="0" ptsTypes="AAAAAAAAAAAAAAAAAAAAAAAAAAAAAAAAAAAAAAAAAAAAAAAAAAAAAAAAAAAAAAAAAAAAAAAAAAAAAAAAAAAAAAAAAAAAAAAAAA">
                                      <p:cBhvr>
                                        <p:cTn id="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79" y="-2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591844" cy="84949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8339" y="7325594"/>
            <a:ext cx="536494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77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3.33333E-6 L -6.04167E-6 3.33333E-6 C -0.00418 -0.00162 -0.00834 -0.00232 -0.01225 -0.00486 L -0.01759 -0.00787 C -0.02787 -0.02014 -0.01837 -0.01042 -0.02631 -0.01551 C -0.03243 -0.01968 -0.02735 -0.01736 -0.0323 -0.02176 C -0.03321 -0.02246 -0.03412 -0.02292 -0.03503 -0.02338 C -0.03582 -0.02454 -0.03985 -0.0301 -0.04102 -0.03102 C -0.04194 -0.03195 -0.04285 -0.03218 -0.04376 -0.03264 C -0.04558 -0.03611 -0.04545 -0.03635 -0.04806 -0.03889 C -0.04923 -0.04005 -0.05053 -0.04074 -0.05157 -0.0419 C -0.05261 -0.04329 -0.05313 -0.04537 -0.05418 -0.04653 C -0.05522 -0.04792 -0.05652 -0.04861 -0.05769 -0.04977 C -0.05899 -0.05116 -0.0629 -0.05602 -0.06381 -0.05741 C -0.06498 -0.05949 -0.06602 -0.06181 -0.0672 -0.06366 C -0.06837 -0.06528 -0.06967 -0.06667 -0.07071 -0.06829 C -0.07253 -0.0713 -0.07423 -0.07454 -0.07592 -0.07755 C -0.07709 -0.07963 -0.07813 -0.08218 -0.07944 -0.0838 C -0.08204 -0.08704 -0.08477 -0.08982 -0.08738 -0.09306 C -0.08855 -0.09468 -0.08959 -0.0963 -0.09076 -0.09769 C -0.0922 -0.09954 -0.09376 -0.10093 -0.09519 -0.10255 C -0.09766 -0.10834 -0.09793 -0.10811 -0.09949 -0.11482 C -0.09988 -0.11644 -0.09988 -0.11829 -0.1004 -0.11945 C -0.10196 -0.12292 -0.10405 -0.12547 -0.10561 -0.12871 C -0.10756 -0.13311 -0.1086 -0.13889 -0.11095 -0.14283 C -0.11381 -0.14792 -0.11225 -0.14468 -0.11524 -0.15371 C -0.11681 -0.16713 -0.11498 -0.15579 -0.11876 -0.16922 C -0.11915 -0.17061 -0.11928 -0.17223 -0.11967 -0.17385 C -0.12006 -0.17593 -0.12084 -0.17778 -0.12136 -0.17986 C -0.12175 -0.18195 -0.12188 -0.18403 -0.12227 -0.18611 C -0.12253 -0.18774 -0.1228 -0.18936 -0.12306 -0.19074 C -0.12371 -0.19375 -0.12527 -0.19977 -0.12566 -0.20324 C -0.12631 -0.20787 -0.12683 -0.2125 -0.12748 -0.21713 C -0.12865 -0.22593 -0.12813 -0.21736 -0.12918 -0.22801 C -0.13061 -0.24167 -0.12878 -0.23542 -0.13178 -0.24352 C -0.13451 -0.25764 -0.13048 -0.23542 -0.1336 -0.25602 C -0.13399 -0.25903 -0.13477 -0.26204 -0.1353 -0.26528 C -0.13556 -0.26667 -0.13595 -0.26829 -0.13621 -0.26991 C -0.1366 -0.27408 -0.13751 -0.28449 -0.13881 -0.29005 C -0.13933 -0.29213 -0.13998 -0.29422 -0.1405 -0.2963 C -0.14089 -0.29931 -0.14181 -0.30996 -0.14233 -0.3132 C -0.14285 -0.31644 -0.1435 -0.31945 -0.14402 -0.32269 C -0.14428 -0.32408 -0.1448 -0.3257 -0.14493 -0.32732 C -0.14519 -0.32986 -0.14558 -0.33241 -0.14584 -0.33496 C -0.14949 -0.37593 -0.14597 -0.3382 -0.14845 -0.37524 C -0.14884 -0.38218 -0.15053 -0.4007 -0.15105 -0.40949 C -0.15144 -0.41667 -0.15157 -0.42385 -0.15183 -0.43102 C -0.15157 -0.45394 -0.15157 -0.47662 -0.15105 -0.49931 C -0.15053 -0.51968 -0.15079 -0.50718 -0.14923 -0.51783 C -0.14897 -0.52037 -0.14871 -0.52315 -0.14845 -0.5257 C -0.1474 -0.53403 -0.14753 -0.53033 -0.14662 -0.53959 C -0.14636 -0.54329 -0.14623 -0.54699 -0.14584 -0.55047 C -0.14558 -0.55209 -0.14519 -0.55348 -0.14493 -0.5551 C -0.14454 -0.55718 -0.14428 -0.55926 -0.14402 -0.56135 C -0.14285 -0.5713 -0.14415 -0.56644 -0.14141 -0.57385 C -0.13946 -0.59098 -0.14128 -0.58496 -0.1379 -0.59399 C -0.13569 -0.60973 -0.13868 -0.59005 -0.1353 -0.60625 C -0.13295 -0.61783 -0.13621 -0.60764 -0.13269 -0.61713 C -0.13243 -0.61875 -0.13217 -0.62037 -0.13178 -0.62176 C -0.13048 -0.62709 -0.12826 -0.63172 -0.12748 -0.63727 C -0.12631 -0.64537 -0.12722 -0.64167 -0.12488 -0.64815 C -0.12462 -0.64977 -0.12436 -0.65139 -0.12397 -0.65278 C -0.12345 -0.6544 -0.1228 -0.65579 -0.12227 -0.65741 C -0.12136 -0.65996 -0.12045 -0.6625 -0.11967 -0.66528 C -0.11902 -0.66713 -0.11863 -0.66945 -0.11785 -0.6713 C -0.1172 -0.67315 -0.11602 -0.67431 -0.11524 -0.67616 C -0.11459 -0.67755 -0.11407 -0.67917 -0.11355 -0.68079 C -0.11108 -0.69399 -0.11446 -0.67778 -0.11095 -0.68843 C -0.11043 -0.68982 -0.11056 -0.6919 -0.11003 -0.69306 C -0.10873 -0.69607 -0.10678 -0.69792 -0.10561 -0.70093 C -0.10131 -0.7125 -0.10691 -0.69815 -0.10131 -0.71019 C -0.10066 -0.71158 -0.10014 -0.7132 -0.09949 -0.71482 C -0.09806 -0.72524 -0.09949 -0.71945 -0.0935 -0.73033 L -0.09076 -0.73496 C -0.09024 -0.73588 -0.08959 -0.73681 -0.08907 -0.73797 C -0.08725 -0.74283 -0.08738 -0.74329 -0.08477 -0.74746 C -0.07735 -0.75857 -0.08464 -0.74769 -0.07865 -0.75348 C -0.07683 -0.75533 -0.07514 -0.75764 -0.07332 -0.75973 C -0.07097 -0.7625 -0.07006 -0.76389 -0.0672 -0.76598 C -0.0655 -0.76713 -0.06199 -0.76899 -0.06199 -0.76899 C -0.05678 -0.77547 -0.06238 -0.76945 -0.05587 -0.77361 C -0.04675 -0.77986 -0.05795 -0.77431 -0.04897 -0.77848 C -0.04806 -0.7794 -0.04727 -0.78079 -0.04636 -0.78149 C -0.04467 -0.78287 -0.04102 -0.78449 -0.04102 -0.78449 C -0.03816 -0.78959 -0.03738 -0.79167 -0.03321 -0.79537 C -0.03204 -0.79653 -0.03087 -0.79723 -0.0297 -0.79861 C -0.02905 -0.79931 -0.02865 -0.80093 -0.028 -0.80162 C -0.02696 -0.80301 -0.02566 -0.80371 -0.02449 -0.80463 C -0.02019 -0.81621 -0.02579 -0.80209 -0.02019 -0.81412 C -0.01941 -0.81551 -0.01902 -0.81713 -0.01837 -0.81875 L -0.01668 -0.82801 L -0.01576 -0.83264 C -0.01472 -0.8544 -0.01485 -0.84491 -0.01485 -0.86042 L -0.01485 -0.86042 " pathEditMode="relative" ptsTypes="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238583" cy="82741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8069" y="6858000"/>
            <a:ext cx="536494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16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2.5E-6 3.7037E-6 C -0.00274 0.00116 -0.00534 0.00162 -0.00794 0.00301 C -0.00886 0.0037 -0.00951 0.00555 -0.01055 0.00625 C -0.01159 0.00694 -0.01289 0.00741 -0.01406 0.00787 C -0.0211 0.01065 -0.01667 0.00833 -0.02617 0.01088 C -0.02774 0.01134 -0.02917 0.01204 -0.0306 0.0125 C -0.03294 0.01296 -0.03529 0.01342 -0.0375 0.01389 C -0.03841 0.01458 -0.03932 0.01528 -0.04024 0.01551 C -0.04466 0.01713 -0.05182 0.01805 -0.05586 0.01852 C -0.07136 0.02546 -0.06042 0.02153 -0.08906 0.02338 L -0.18229 0.02014 C -0.18581 0.01967 -0.18932 0.01921 -0.19284 0.01852 C -0.19479 0.01829 -0.19688 0.01759 -0.19883 0.01713 C -0.20182 0.01643 -0.20469 0.0162 -0.20755 0.01551 C -0.2263 0.01134 -0.19245 0.01736 -0.2224 0.0125 C -0.22383 0.0118 -0.22539 0.01134 -0.22682 0.01088 C -0.23112 0.00972 -0.23477 0.00949 -0.23906 0.00787 C -0.23985 0.00741 -0.24076 0.00648 -0.24167 0.00625 C -0.24388 0.00555 -0.24636 0.00532 -0.24857 0.00463 C -0.26016 0.00092 -0.25104 0.00208 -0.26172 3.7037E-6 C -0.26771 -0.00116 -0.27995 -0.00301 -0.27995 -0.00301 C -0.28633 -0.00695 -0.28347 -0.00533 -0.28867 -0.00764 C -0.29753 -0.01551 -0.28646 -0.00648 -0.29662 -0.01227 C -0.29779 -0.0132 -0.29883 -0.01482 -0.3 -0.01551 C -0.30143 -0.0162 -0.303 -0.01644 -0.30443 -0.01713 C -0.30755 -0.01829 -0.31094 -0.01968 -0.31393 -0.02176 C -0.3155 -0.02269 -0.31693 -0.02384 -0.31836 -0.02477 C -0.31927 -0.02546 -0.32018 -0.0257 -0.32097 -0.02639 C -0.32188 -0.02708 -0.32266 -0.0287 -0.32357 -0.0294 C -0.32552 -0.03125 -0.32774 -0.03241 -0.32969 -0.03403 C -0.33568 -0.03889 -0.33086 -0.03565 -0.33581 -0.03866 C -0.3375 -0.04074 -0.33959 -0.04236 -0.34102 -0.04491 C -0.34219 -0.04699 -0.34323 -0.04931 -0.34453 -0.05116 C -0.34557 -0.05255 -0.34701 -0.05278 -0.34805 -0.05417 C -0.34896 -0.05556 -0.34961 -0.05741 -0.35065 -0.0588 C -0.35222 -0.06111 -0.35443 -0.0625 -0.35586 -0.06505 C -0.35638 -0.0662 -0.3569 -0.06736 -0.35755 -0.06806 C -0.3599 -0.0713 -0.3625 -0.07384 -0.36459 -0.07755 C -0.36784 -0.08333 -0.36602 -0.08148 -0.36979 -0.08357 C -0.37526 -0.09329 -0.36784 -0.0794 -0.3724 -0.09144 C -0.37539 -0.09954 -0.37617 -0.09306 -0.37852 -0.10533 C -0.37917 -0.10857 -0.37982 -0.11158 -0.38021 -0.11458 C -0.3806 -0.11667 -0.38073 -0.11898 -0.38112 -0.12083 C -0.38151 -0.12245 -0.38229 -0.12384 -0.38294 -0.12546 C -0.38386 -0.15 -0.38425 -0.14722 -0.38294 -0.17361 C -0.38281 -0.1757 -0.38242 -0.17778 -0.38203 -0.17963 C -0.38164 -0.18148 -0.38073 -0.18264 -0.38021 -0.18449 C -0.37956 -0.18681 -0.37904 -0.18958 -0.37852 -0.19213 C -0.37826 -0.19375 -0.37813 -0.19537 -0.37761 -0.19676 C -0.37669 -0.2 -0.37539 -0.20301 -0.37422 -0.20602 L -0.3724 -0.21065 C -0.37097 -0.21875 -0.37253 -0.2125 -0.36979 -0.21852 C -0.36602 -0.22685 -0.37031 -0.21945 -0.3655 -0.2294 C -0.3612 -0.23773 -0.3612 -0.23704 -0.35586 -0.24329 C -0.35495 -0.24421 -0.3543 -0.24583 -0.35326 -0.2463 C -0.35235 -0.24699 -0.35143 -0.24722 -0.35065 -0.24792 C -0.34883 -0.24977 -0.34544 -0.25417 -0.34544 -0.25417 C -0.34362 -0.2588 -0.34011 -0.2662 -0.34011 -0.27269 L -0.34011 -0.2757 L -0.34011 -0.2757 " pathEditMode="relative" ptsTypes="AAAAAAAAAAAAAAA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01464" cy="78134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1623" y="6272733"/>
            <a:ext cx="536494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0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6 -6.66667E-6 L 8.33333E-6 -6.66667E-6 C -0.00078 0.00046 -0.00729 0.00509 -0.00963 0.00624 C -0.0108 0.00694 -0.01197 0.00717 -0.01314 0.00786 C -0.01406 0.00833 -0.01484 0.00902 -0.01575 0.00948 C -0.01731 0.01018 -0.02226 0.01226 -0.02356 0.01249 C -0.02877 0.01342 -0.03411 0.01342 -0.03932 0.01411 C -0.0427 0.0155 -0.04895 0.01851 -0.05156 0.01874 L -0.06809 0.02036 C -0.07369 0.02083 -0.07994 0.02221 -0.08554 0.02337 C -0.08828 0.02453 -0.09049 0.02569 -0.09335 0.02638 C -0.0957 0.02708 -0.09804 0.02731 -0.10038 0.028 C -0.10156 0.02846 -0.1026 0.02939 -0.1039 0.02962 C -0.1095 0.03078 -0.12643 0.03217 -0.13085 0.03263 C -0.1332 0.03309 -0.13554 0.03425 -0.13788 0.03425 C -0.17955 0.03425 -0.16887 0.0368 -0.18841 0.03101 C -0.19453 0.02754 -0.18723 0.03147 -0.19895 0.028 C -0.19986 0.02777 -0.20064 0.02684 -0.20156 0.02638 C -0.20325 0.02569 -0.20494 0.02546 -0.20676 0.02499 C -0.21445 0.02036 -0.20286 0.02684 -0.22161 0.02175 C -0.22343 0.02129 -0.22499 0.01944 -0.22682 0.01874 C -0.22825 0.01828 -0.22968 0.01782 -0.23111 0.01712 C -0.23606 0.01504 -0.24088 0.01134 -0.24596 0.01087 L -0.26341 0.00948 C -0.26458 0.00879 -0.26575 0.00833 -0.26692 0.00786 C -0.27643 0.00439 -0.26809 0.00809 -0.27656 0.00485 C -0.27773 0.00439 -0.2789 0.0037 -0.27994 0.00323 C -0.28085 0.00277 -0.28176 0.00184 -0.28268 0.00161 C -0.28528 0.00092 -0.28788 0.00069 -0.29049 -6.66667E-6 C -0.2914 -0.00047 -0.29218 -0.00116 -0.29309 -0.0014 C -0.29791 -0.00325 -0.30507 -0.00394 -0.30963 -0.00464 C -0.31653 -0.00857 -0.31301 -0.00718 -0.32018 -0.00927 C -0.32343 -0.0132 -0.32213 -0.01228 -0.32617 -0.0139 C -0.32916 -0.01505 -0.33489 -0.01691 -0.33489 -0.01691 C -0.3358 -0.01806 -0.33658 -0.01922 -0.33762 -0.02015 C -0.33841 -0.02084 -0.33932 -0.02107 -0.34023 -0.02154 C -0.34166 -0.02269 -0.34309 -0.02362 -0.34453 -0.02478 C -0.34635 -0.02616 -0.34804 -0.02802 -0.34973 -0.02941 C -0.35117 -0.03056 -0.35273 -0.03126 -0.35416 -0.03241 C -0.35507 -0.03334 -0.35572 -0.03473 -0.35676 -0.03566 C -0.35781 -0.03635 -0.35911 -0.03658 -0.36028 -0.03704 C -0.36106 -0.03751 -0.36197 -0.03797 -0.36288 -0.03866 C -0.37291 -0.0463 -0.36028 -0.03681 -0.369 -0.04654 C -0.37031 -0.04792 -0.37187 -0.04839 -0.3733 -0.04954 C -0.37421 -0.05047 -0.37499 -0.05163 -0.37591 -0.05255 C -0.37955 -0.05626 -0.38033 -0.05626 -0.38463 -0.0588 C -0.39153 -0.06806 -0.3845 -0.0595 -0.39244 -0.06667 C -0.39856 -0.072 -0.3914 -0.06806 -0.39856 -0.0713 C -0.39947 -0.07223 -0.40025 -0.07339 -0.40117 -0.07431 C -0.40351 -0.07663 -0.40611 -0.07779 -0.4082 -0.08056 C -0.41341 -0.08751 -0.41054 -0.0838 -0.41692 -0.09144 C -0.41783 -0.09237 -0.41861 -0.09376 -0.41953 -0.09445 C -0.42265 -0.09677 -0.42408 -0.09723 -0.42656 -0.1007 C -0.42981 -0.10556 -0.4289 -0.10556 -0.43176 -0.11158 C -0.43593 -0.12015 -0.43268 -0.11274 -0.43697 -0.11922 C -0.44231 -0.12732 -0.43828 -0.12431 -0.44309 -0.12709 C -0.44544 -0.13079 -0.44765 -0.1345 -0.45012 -0.13797 C -0.45091 -0.13913 -0.45182 -0.14005 -0.45273 -0.14098 C -0.4539 -0.1426 -0.45507 -0.14399 -0.45611 -0.14561 C -0.45676 -0.14654 -0.45729 -0.14792 -0.45794 -0.14885 C -0.45898 -0.15047 -0.46041 -0.15163 -0.46145 -0.15348 C -0.46275 -0.15579 -0.46367 -0.1588 -0.46484 -0.16112 C -0.46601 -0.16343 -0.46731 -0.16529 -0.46835 -0.16737 C -0.46939 -0.16945 -0.47005 -0.17177 -0.47096 -0.17362 C -0.47213 -0.1757 -0.47343 -0.17755 -0.47447 -0.17987 C -0.47551 -0.18218 -0.47591 -0.18542 -0.47708 -0.18751 C -0.48632 -0.20603 -0.47604 -0.17732 -0.48762 -0.20464 C -0.49075 -0.21228 -0.48893 -0.2095 -0.49283 -0.2139 C -0.49335 -0.21552 -0.49387 -0.21714 -0.49453 -0.21853 C -0.49622 -0.22269 -0.49869 -0.22616 -0.49973 -0.23103 C -0.50325 -0.2463 -0.49973 -0.23265 -0.50325 -0.24329 C -0.50768 -0.25718 -0.50247 -0.24283 -0.50676 -0.25417 C -0.50898 -0.26598 -0.50598 -0.25163 -0.50937 -0.26366 C -0.51301 -0.2764 -0.50976 -0.26667 -0.51197 -0.27593 C -0.51367 -0.28311 -0.51445 -0.28265 -0.51549 -0.29144 L -0.51718 -0.30695 C -0.51744 -0.31204 -0.51796 -0.31737 -0.51809 -0.32246 C -0.51953 -0.36714 -0.51705 -0.34816 -0.51979 -0.36737 C -0.52018 -0.37292 -0.52031 -0.38635 -0.52239 -0.39237 C -0.52304 -0.39376 -0.52382 -0.39515 -0.52421 -0.397 C -0.52499 -0.40001 -0.52486 -0.40348 -0.52591 -0.40626 C -0.52708 -0.40927 -0.52877 -0.41204 -0.52942 -0.41552 C -0.53255 -0.43241 -0.52747 -0.40672 -0.53203 -0.42478 C -0.53281 -0.42779 -0.53372 -0.43404 -0.53372 -0.43404 L -0.53372 -0.43404 " pathEditMode="relative" ptsTypes="AAAAAAAAAAAAAAAAAAAAAAAAAAAAAAAAAAAAAAAAAAAAAAAAAAAAAAAAAAAAAAAAAAAAAAAAAAAAAAAAAAAAA">
                                      <p:cBhvr>
                                        <p:cTn id="6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063687" cy="9414804"/>
          </a:xfrm>
          <a:prstGeom prst="rect">
            <a:avLst/>
          </a:prstGeom>
        </p:spPr>
      </p:pic>
      <p:sp>
        <p:nvSpPr>
          <p:cNvPr id="4" name="5-Point Star 3"/>
          <p:cNvSpPr/>
          <p:nvPr/>
        </p:nvSpPr>
        <p:spPr>
          <a:xfrm>
            <a:off x="11688146" y="6960636"/>
            <a:ext cx="503854" cy="494523"/>
          </a:xfrm>
          <a:prstGeom prst="star5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0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-0.00417 0.00039 -0.00834 0.00078 -0.01227 C 0.00091 -0.01389 0.00131 -0.01505 0.00157 -0.01644 C 0.00222 -0.02037 0.00274 -0.02477 0.00313 -0.02871 C 0.00404 -0.03727 0.00391 -0.0382 0.00469 -0.04769 C 0.00443 -0.09121 0.0043 -0.13473 0.00391 -0.17824 C 0.00378 -0.18843 0.00339 -0.18982 0.00235 -0.19746 C 0.00105 -0.22616 0.00209 -0.20417 0.00078 -0.22871 C 0.00052 -0.23357 0.00039 -0.23866 0 -0.24375 C -0.00039 -0.24908 -0.00104 -0.25463 -0.00156 -0.25996 C -0.00169 -0.2632 -0.00182 -0.26644 -0.00221 -0.26945 C -0.00364 -0.28079 -0.0056 -0.28982 -0.00768 -0.3007 C -0.00807 -0.30348 -0.00872 -0.30625 -0.00911 -0.30903 C -0.01354 -0.33635 -0.00794 -0.30209 -0.01224 -0.32662 C -0.01302 -0.33148 -0.01419 -0.33959 -0.01523 -0.34445 C -0.01588 -0.34723 -0.01692 -0.34977 -0.01757 -0.35255 C -0.01875 -0.35787 -0.02057 -0.36875 -0.02057 -0.36875 C -0.02083 -0.37153 -0.02096 -0.37431 -0.02135 -0.37709 C -0.02187 -0.3801 -0.02448 -0.39468 -0.02604 -0.40023 C -0.02721 -0.40463 -0.02825 -0.40949 -0.02981 -0.41366 C -0.03164 -0.41875 -0.03398 -0.42315 -0.03515 -0.42871 C -0.03567 -0.43102 -0.03606 -0.43334 -0.03672 -0.43542 C -0.03802 -0.43982 -0.03997 -0.44352 -0.04127 -0.44769 C -0.04192 -0.44977 -0.04218 -0.45232 -0.04284 -0.45463 C -0.04323 -0.45602 -0.04388 -0.45718 -0.0444 -0.45857 C -0.04765 -0.4706 -0.0444 -0.46042 -0.04661 -0.47084 C -0.04869 -0.48033 -0.04752 -0.47246 -0.04974 -0.48033 C -0.05013 -0.48172 -0.05013 -0.4831 -0.05052 -0.48449 C -0.05169 -0.48866 -0.05312 -0.49074 -0.05507 -0.49398 C -0.05625 -0.50047 -0.0552 -0.49584 -0.05742 -0.50209 C -0.05885 -0.50672 -0.06015 -0.51158 -0.06198 -0.51574 C -0.06276 -0.5176 -0.06354 -0.51922 -0.06419 -0.5213 C -0.06484 -0.52292 -0.0651 -0.525 -0.06575 -0.52662 C -0.06718 -0.52963 -0.06888 -0.53195 -0.07031 -0.53473 C -0.07461 -0.54329 -0.07057 -0.53773 -0.075 -0.54306 C -0.0763 -0.55 -0.07487 -0.54468 -0.07799 -0.55116 C -0.07994 -0.55533 -0.0802 -0.55741 -0.08255 -0.56065 C -0.08802 -0.56806 -0.0944 -0.57385 -0.09869 -0.5838 C -0.10104 -0.58935 -0.10208 -0.5926 -0.1056 -0.59746 C -0.10651 -0.59861 -0.10768 -0.59908 -0.10859 -0.60023 C -0.10989 -0.60139 -0.11119 -0.60301 -0.1125 -0.60417 C -0.11549 -0.60718 -0.11862 -0.60973 -0.12161 -0.61227 C -0.12265 -0.6132 -0.12369 -0.61389 -0.12474 -0.61505 C -0.12552 -0.61598 -0.12617 -0.6169 -0.12695 -0.61783 C -0.12799 -0.61875 -0.12916 -0.61945 -0.13007 -0.6206 C -0.1306 -0.6213 -0.13099 -0.62246 -0.13164 -0.62315 C -0.13841 -0.63241 -0.13372 -0.6257 -0.13997 -0.63148 C -0.14088 -0.63218 -0.1414 -0.63357 -0.14231 -0.63426 C -0.14531 -0.63658 -0.1483 -0.63912 -0.15143 -0.64098 C -0.15364 -0.64236 -0.15468 -0.6426 -0.15677 -0.64514 C -0.1595 -0.64792 -0.16328 -0.65486 -0.16601 -0.65602 C -0.1776 -0.65996 -0.16315 -0.65486 -0.17291 -0.65857 C -0.17422 -0.65903 -0.17552 -0.65949 -0.17669 -0.65996 C -0.17747 -0.66042 -0.17825 -0.66088 -0.17903 -0.66135 C -0.18007 -0.66181 -0.18112 -0.66227 -0.18203 -0.66273 C -0.18281 -0.6632 -0.18359 -0.66366 -0.18437 -0.66412 C -0.18541 -0.66459 -0.18645 -0.66482 -0.1875 -0.66551 C -0.19075 -0.6676 -0.19427 -0.66945 -0.19739 -0.67223 C -0.19843 -0.67315 -0.19935 -0.67454 -0.20039 -0.675 C -0.20221 -0.6757 -0.20403 -0.6757 -0.20586 -0.67639 C -0.21523 -0.67917 -0.20208 -0.67639 -0.2181 -0.67894 C -0.22409 -0.68264 -0.22109 -0.68125 -0.22721 -0.6831 C -0.22799 -0.68357 -0.22877 -0.68426 -0.22955 -0.68449 C -0.24518 -0.69005 -0.24179 -0.68843 -0.25937 -0.68982 C -0.27083 -0.68959 -0.28229 -0.68959 -0.29375 -0.68866 C -0.2957 -0.68843 -0.30286 -0.68611 -0.30599 -0.68449 C -0.30755 -0.68357 -0.30911 -0.68264 -0.31067 -0.68172 C -0.31145 -0.68125 -0.31211 -0.68079 -0.31289 -0.68033 C -0.31549 -0.6794 -0.3181 -0.67917 -0.32057 -0.67778 C -0.32135 -0.67732 -0.32213 -0.67685 -0.32291 -0.67639 C -0.32317 -0.67593 -0.32343 -0.67547 -0.32369 -0.675 L -0.32435 -0.675 " pathEditMode="relative" ptsTypes="AAAAAAAAAAAAAAAAAAAAAAAAAAAAAAAAAAAAAAAAAAAAAAAAAAAAAAAAAAAAAAAAAAAAAAAAA">
                                      <p:cBhvr>
                                        <p:cTn id="6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0078" y="1108234"/>
            <a:ext cx="5173248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Why this subject?</a:t>
            </a:r>
          </a:p>
          <a:p>
            <a:endParaRPr lang="en-US" sz="32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New </a:t>
            </a:r>
            <a:r>
              <a:rPr lang="en-US" sz="2800" b="1" dirty="0" smtClean="0"/>
              <a:t>RCPP</a:t>
            </a:r>
            <a:r>
              <a:rPr lang="en-US" sz="2800" dirty="0" smtClean="0"/>
              <a:t> (Regional Conservation Partnership Program) and </a:t>
            </a:r>
            <a:r>
              <a:rPr lang="en-US" sz="2800" b="1" dirty="0" smtClean="0"/>
              <a:t>MRBI</a:t>
            </a:r>
            <a:r>
              <a:rPr lang="en-US" sz="2800" dirty="0" smtClean="0"/>
              <a:t> (Mississippi River Basin Initiative) watershed projects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Both have a need to work with the landowners &amp; operators, but who are they?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116" y="736689"/>
            <a:ext cx="4574349" cy="48382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7386" y="1315233"/>
            <a:ext cx="2154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How do I find all these people?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9129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063687" cy="94148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6227" y="6858000"/>
            <a:ext cx="682811" cy="6645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8130" y="2237249"/>
            <a:ext cx="682811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39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2.08333E-7 -1.85185E-6 C -0.00027 -0.00741 -0.00027 -0.01458 -0.00079 -0.02199 C -0.00105 -0.02477 -0.00183 -0.02731 -0.00235 -0.03009 L -0.00313 -0.03403 C -0.00326 -0.03634 -0.00391 -0.04583 -0.00469 -0.04907 C -0.00508 -0.05069 -0.00586 -0.05162 -0.00625 -0.05324 C -0.00625 -0.05324 -0.00808 -0.06342 -0.00847 -0.06551 C -0.00873 -0.06667 -0.00886 -0.06829 -0.00925 -0.06944 C -0.00977 -0.07129 -0.01042 -0.07315 -0.01081 -0.075 C -0.01133 -0.07754 -0.01198 -0.08032 -0.01237 -0.0831 C -0.01264 -0.08542 -0.01264 -0.08773 -0.01303 -0.08981 C -0.01342 -0.09143 -0.0142 -0.09259 -0.01459 -0.09398 C -0.01524 -0.09606 -0.01576 -0.10139 -0.01615 -0.10347 C -0.01693 -0.1081 -0.01706 -0.1081 -0.01849 -0.11296 C -0.02032 -0.12963 -0.01823 -0.11227 -0.01993 -0.12384 C -0.02058 -0.12754 -0.02084 -0.13125 -0.02149 -0.13472 L -0.02305 -0.14282 C -0.02331 -0.14421 -0.02357 -0.1456 -0.02383 -0.14699 C -0.02579 -0.16065 -0.02461 -0.1544 -0.02683 -0.16597 C -0.02709 -0.16736 -0.02722 -0.16898 -0.02761 -0.17014 L -0.02917 -0.1743 C -0.03112 -0.18449 -0.02852 -0.17176 -0.03152 -0.18241 C -0.03464 -0.19352 -0.0293 -0.17893 -0.03373 -0.19051 C -0.03399 -0.19236 -0.03399 -0.19421 -0.03451 -0.19606 C -0.03529 -0.19884 -0.03764 -0.20417 -0.03764 -0.20417 C -0.0379 -0.20602 -0.0379 -0.20787 -0.03829 -0.20949 C -0.03868 -0.21111 -0.03946 -0.21227 -0.03985 -0.21366 C -0.0405 -0.21551 -0.04089 -0.21736 -0.04141 -0.21898 C -0.0418 -0.2206 -0.04245 -0.22176 -0.04297 -0.22315 C -0.04349 -0.225 -0.04389 -0.22685 -0.04454 -0.2287 C -0.04571 -0.23264 -0.04584 -0.23241 -0.04753 -0.23542 C -0.04948 -0.2456 -0.04688 -0.2331 -0.04987 -0.24352 C -0.05014 -0.24491 -0.05014 -0.24653 -0.05066 -0.24768 C -0.05118 -0.24884 -0.05222 -0.2493 -0.05287 -0.25046 C -0.05756 -0.25717 -0.05261 -0.25208 -0.05821 -0.25717 C -0.05873 -0.25856 -0.05912 -0.25995 -0.05977 -0.26134 C -0.0612 -0.26412 -0.06303 -0.26643 -0.06433 -0.26944 C -0.06654 -0.27454 -0.0668 -0.27569 -0.0698 -0.28032 C -0.07071 -0.28171 -0.07188 -0.28287 -0.07279 -0.28426 C -0.07409 -0.28657 -0.0754 -0.28889 -0.07657 -0.2912 C -0.07709 -0.29213 -0.07761 -0.29305 -0.07813 -0.29398 C -0.07917 -0.29514 -0.08021 -0.29653 -0.08125 -0.29792 C -0.08178 -0.29884 -0.08217 -0.29977 -0.08269 -0.30069 C -0.08503 -0.30393 -0.08764 -0.30648 -0.08959 -0.31018 C -0.09636 -0.32222 -0.0879 -0.30764 -0.09428 -0.3169 C -0.10118 -0.32731 -0.08855 -0.31342 -0.10417 -0.33194 C -0.10652 -0.33472 -0.10886 -0.33704 -0.11107 -0.34004 C -0.11928 -0.35162 -0.11146 -0.34097 -0.11719 -0.34838 C -0.11823 -0.34954 -0.11915 -0.35116 -0.12032 -0.35231 C -0.12123 -0.35347 -0.1224 -0.35393 -0.12331 -0.35509 C -0.12435 -0.35625 -0.12527 -0.35787 -0.12644 -0.35926 C -0.13347 -0.36713 -0.12461 -0.35463 -0.13399 -0.36736 C -0.13516 -0.36875 -0.13803 -0.37268 -0.13946 -0.37407 C -0.14089 -0.37569 -0.14245 -0.37708 -0.14402 -0.37824 C -0.14493 -0.37893 -0.1461 -0.37917 -0.14701 -0.37963 C -0.14779 -0.38055 -0.14857 -0.38148 -0.14935 -0.38217 C -0.15652 -0.38958 -0.14779 -0.37963 -0.15625 -0.38912 C -0.15782 -0.39074 -0.15925 -0.39305 -0.16081 -0.39444 C -0.16185 -0.39537 -0.1629 -0.39653 -0.16394 -0.39722 C -0.16941 -0.40139 -0.1625 -0.39352 -0.17227 -0.40393 C -0.17357 -0.40532 -0.17487 -0.40694 -0.17618 -0.4081 C -0.17683 -0.40879 -0.17774 -0.40903 -0.17839 -0.40949 C -0.17943 -0.41018 -0.18047 -0.41134 -0.18152 -0.41227 C -0.18282 -0.41319 -0.18412 -0.41389 -0.18529 -0.41481 C -0.1862 -0.41574 -0.18685 -0.4169 -0.18764 -0.41759 C -0.18842 -0.41829 -0.1892 -0.41852 -0.18998 -0.41898 C -0.19115 -0.41991 -0.19258 -0.4206 -0.19375 -0.42176 C -0.19506 -0.42292 -0.19623 -0.42454 -0.19753 -0.42569 C -0.19831 -0.42639 -0.19909 -0.42662 -0.19987 -0.42708 C -0.20118 -0.42824 -0.20235 -0.43009 -0.20365 -0.43125 C -0.20547 -0.43287 -0.2073 -0.43379 -0.20912 -0.43542 C -0.2099 -0.43611 -0.21055 -0.43727 -0.21133 -0.43796 C -0.21211 -0.43866 -0.2129 -0.43866 -0.21368 -0.43935 C -0.21524 -0.44097 -0.21823 -0.44491 -0.21823 -0.44491 C -0.22253 -0.45648 -0.2155 -0.43842 -0.22435 -0.4544 C -0.22514 -0.45579 -0.22579 -0.45717 -0.2267 -0.45833 C -0.22813 -0.46042 -0.23125 -0.46389 -0.23125 -0.46389 C -0.23529 -0.47477 -0.22995 -0.46157 -0.23503 -0.4706 C -0.23568 -0.47176 -0.23607 -0.47361 -0.23659 -0.47477 C -0.23737 -0.47616 -0.23829 -0.47731 -0.23894 -0.47893 C -0.23946 -0.48009 -0.23972 -0.48194 -0.2405 -0.48287 C -0.24102 -0.48379 -0.24193 -0.48379 -0.24271 -0.48426 C -0.24349 -0.48518 -0.24428 -0.48588 -0.24506 -0.48704 C -0.24779 -0.49074 -0.24532 -0.48912 -0.24883 -0.49236 C -0.25196 -0.49537 -0.25534 -0.49699 -0.25808 -0.50069 C -0.25912 -0.50185 -0.26003 -0.50347 -0.26107 -0.50463 C -0.26381 -0.50764 -0.2642 -0.50671 -0.26654 -0.51018 C -0.26758 -0.5118 -0.26836 -0.51412 -0.26954 -0.51551 C -0.27774 -0.52662 -0.26719 -0.50903 -0.27566 -0.52245 C -0.27696 -0.52454 -0.27826 -0.52685 -0.27943 -0.52917 C -0.28047 -0.53102 -0.28139 -0.5331 -0.28256 -0.53449 C -0.28334 -0.53542 -0.28412 -0.53634 -0.2849 -0.53727 C -0.28594 -0.53889 -0.28685 -0.5412 -0.2879 -0.54282 C -0.29662 -0.55509 -0.28985 -0.54352 -0.29402 -0.55092 C -0.29428 -0.55231 -0.29441 -0.5537 -0.2948 -0.55509 C -0.29584 -0.55833 -0.29649 -0.55926 -0.29792 -0.5618 C -0.2987 -0.5662 -0.29857 -0.56435 -0.29857 -0.56713 L -0.29857 -0.56713 " pathEditMode="relative" ptsTypes="AAAAAAAAAAAAAAAAAAAAAAAAAAAAAAAAAAAAAAAAAAAAAAAAAAAAAAAAAAAAAAAAAAAAAAAAAAAAAAAAAAAAAAAAAAAAAAAAAAA">
                                      <p:cBhvr>
                                        <p:cTn id="6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063687" cy="94148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9487" y="7402436"/>
            <a:ext cx="378119" cy="41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28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5.55556E-6 L -2.29167E-6 5.55556E-6 C -0.00117 -0.00416 -0.00248 -0.00833 -0.00352 -0.01249 C -0.0043 -0.0155 -0.0043 -0.01921 -0.00534 -0.02175 C -0.00664 -0.02546 -0.00807 -0.02939 -0.00964 -0.03263 C -0.01042 -0.03425 -0.01146 -0.03564 -0.01224 -0.03726 C -0.01289 -0.03865 -0.01328 -0.0405 -0.01406 -0.04189 C -0.01589 -0.04583 -0.02018 -0.05277 -0.02018 -0.05277 C -0.02214 -0.06342 -0.01979 -0.05277 -0.02617 -0.0699 C -0.02682 -0.07152 -0.02735 -0.07314 -0.028 -0.07453 C -0.02943 -0.07777 -0.03099 -0.08055 -0.03229 -0.08379 C -0.03334 -0.08634 -0.03386 -0.08935 -0.0349 -0.09166 C -0.03646 -0.0949 -0.03867 -0.09745 -0.04024 -0.10092 C -0.04349 -0.10856 -0.04154 -0.10555 -0.04544 -0.11018 C -0.04597 -0.1118 -0.04649 -0.11342 -0.04714 -0.11481 C -0.04792 -0.1162 -0.04909 -0.11643 -0.04974 -0.11805 C -0.05065 -0.11967 -0.05078 -0.12222 -0.05156 -0.12407 C -0.05339 -0.12847 -0.05716 -0.13333 -0.05938 -0.13657 C -0.06094 -0.1449 -0.05925 -0.13842 -0.06367 -0.14745 C -0.06472 -0.1493 -0.0655 -0.15138 -0.06641 -0.1537 C -0.06732 -0.15601 -0.06771 -0.15925 -0.06901 -0.16134 C -0.06966 -0.16249 -0.07071 -0.16226 -0.07162 -0.16296 C -0.07214 -0.16435 -0.07266 -0.1662 -0.07331 -0.16759 C -0.07435 -0.16967 -0.07591 -0.17129 -0.07682 -0.17384 C -0.07969 -0.18101 -0.07513 -0.17685 -0.08034 -0.17986 C -0.08203 -0.18402 -0.08347 -0.18865 -0.08555 -0.19236 C -0.08646 -0.19398 -0.08737 -0.19537 -0.08815 -0.19699 C -0.08906 -0.19907 -0.08985 -0.20138 -0.09076 -0.20324 C -0.09219 -0.20601 -0.09388 -0.2081 -0.09518 -0.21087 C -0.09714 -0.2155 -0.09935 -0.22175 -0.10209 -0.22499 L -0.10469 -0.228 C -0.10573 -0.23055 -0.10794 -0.23703 -0.10912 -0.23888 C -0.10977 -0.24027 -0.11094 -0.2405 -0.11172 -0.24189 C -0.11393 -0.24629 -0.1155 -0.25185 -0.11784 -0.25601 C -0.11953 -0.25902 -0.12162 -0.26157 -0.12305 -0.26527 C -0.12735 -0.27662 -0.1224 -0.26412 -0.12656 -0.27291 C -0.12748 -0.27499 -0.12826 -0.27708 -0.12917 -0.27916 C -0.12969 -0.28032 -0.13034 -0.28124 -0.13086 -0.28217 C -0.13294 -0.2868 -0.13464 -0.29212 -0.13698 -0.29629 C -0.13789 -0.29768 -0.1388 -0.2993 -0.13959 -0.30092 C -0.14323 -0.30856 -0.13919 -0.303 -0.14401 -0.30856 C -0.14453 -0.31064 -0.14492 -0.31296 -0.14571 -0.31481 C -0.14636 -0.3162 -0.14753 -0.31666 -0.14831 -0.31782 C -0.15013 -0.32083 -0.15222 -0.32361 -0.15352 -0.32731 C -0.15417 -0.3287 -0.15456 -0.33055 -0.15534 -0.33194 C -0.15599 -0.3331 -0.15716 -0.33379 -0.15794 -0.33495 C -0.16042 -0.33888 -0.16302 -0.34259 -0.16485 -0.34745 C -0.1655 -0.34884 -0.16602 -0.35069 -0.16667 -0.35208 C -0.1681 -0.35509 -0.16901 -0.35601 -0.17097 -0.35833 C -0.17461 -0.36782 -0.1711 -0.35949 -0.17891 -0.37222 C -0.18099 -0.37569 -0.18294 -0.37939 -0.18503 -0.3831 C -0.18581 -0.38449 -0.18646 -0.38703 -0.18763 -0.38773 L -0.19024 -0.38935 L -0.19636 -0.39999 C -0.19688 -0.40115 -0.1974 -0.40231 -0.19805 -0.40324 C -0.21133 -0.41898 -0.19766 -0.40185 -0.20586 -0.41412 C -0.20664 -0.41527 -0.20768 -0.41597 -0.20847 -0.41712 C -0.21823 -0.43263 -0.21068 -0.42384 -0.21901 -0.43263 C -0.22071 -0.44143 -0.21849 -0.43402 -0.22253 -0.43888 C -0.22344 -0.44004 -0.22409 -0.44212 -0.22513 -0.44351 C -0.22735 -0.44675 -0.23034 -0.44861 -0.23203 -0.45277 C -0.23464 -0.45879 -0.23633 -0.46365 -0.23998 -0.46828 C -0.24102 -0.4699 -0.24219 -0.47152 -0.24336 -0.47291 C -0.24427 -0.47407 -0.24518 -0.47476 -0.24597 -0.47615 C -0.24727 -0.478 -0.24831 -0.48032 -0.24948 -0.48217 C -0.25026 -0.48356 -0.2513 -0.48402 -0.25209 -0.48541 C -0.25391 -0.48819 -0.25534 -0.49212 -0.25729 -0.49467 C -0.2599 -0.49814 -0.26146 -0.49953 -0.26341 -0.50393 C -0.26419 -0.50532 -0.26446 -0.5074 -0.26524 -0.50856 C -0.26654 -0.51087 -0.26823 -0.51273 -0.26953 -0.51481 C -0.27084 -0.51666 -0.27175 -0.51921 -0.27305 -0.52106 C -0.27383 -0.52222 -0.27487 -0.52291 -0.27565 -0.52407 C -0.28177 -0.53379 -0.27761 -0.53032 -0.28268 -0.53333 C -0.28386 -0.53611 -0.28477 -0.53888 -0.2862 -0.5412 C -0.28854 -0.54513 -0.29037 -0.54583 -0.2931 -0.54745 C -0.29479 -0.54953 -0.29649 -0.55162 -0.29831 -0.55347 C -0.29948 -0.55486 -0.30078 -0.55532 -0.30182 -0.55671 C -0.3043 -0.55949 -0.30651 -0.56296 -0.30886 -0.56597 C -0.31003 -0.56759 -0.31094 -0.5699 -0.31224 -0.5706 C -0.31315 -0.57106 -0.31406 -0.57152 -0.31498 -0.57222 C -0.32149 -0.578 -0.31693 -0.57546 -0.32279 -0.57986 C -0.32357 -0.58055 -0.32448 -0.58078 -0.32539 -0.58148 C -0.32656 -0.5824 -0.32774 -0.58356 -0.32891 -0.58449 C -0.32969 -0.58518 -0.3306 -0.58541 -0.33151 -0.58611 C -0.33268 -0.58703 -0.33373 -0.58842 -0.33503 -0.58935 C -0.33672 -0.5905 -0.33867 -0.5905 -0.34024 -0.59236 C -0.34401 -0.59699 -0.3418 -0.59513 -0.34714 -0.59699 C -0.35078 -0.60023 -0.35156 -0.60138 -0.35586 -0.60324 C -0.35768 -0.60393 -0.35938 -0.60416 -0.3612 -0.60462 C -0.36667 -0.60879 -0.36849 -0.61064 -0.37331 -0.61249 C -0.37839 -0.61435 -0.38203 -0.61435 -0.38737 -0.61712 C -0.39909 -0.62314 -0.38828 -0.61805 -0.39779 -0.62175 C -0.41615 -0.62916 -0.4069 -0.62662 -0.41875 -0.62962 C -0.42044 -0.63055 -0.42214 -0.63171 -0.42396 -0.63263 C -0.42539 -0.63333 -0.42682 -0.63333 -0.42826 -0.63425 C -0.43841 -0.63958 -0.42748 -0.63541 -0.4362 -0.63888 C -0.44427 -0.64212 -0.43659 -0.63865 -0.44662 -0.64189 C -0.44779 -0.64236 -0.44896 -0.64305 -0.45013 -0.64351 C -0.45248 -0.64421 -0.45482 -0.64444 -0.45703 -0.64513 C -0.4599 -0.64583 -0.46393 -0.64791 -0.46667 -0.64814 C -0.47396 -0.64907 -0.48125 -0.64907 -0.48841 -0.64976 C -0.4905 -0.65069 -0.49245 -0.65231 -0.49453 -0.65277 C -0.50091 -0.65393 -0.50742 -0.6537 -0.5138 -0.65439 C -0.51641 -0.65462 -0.51901 -0.65532 -0.52162 -0.65578 C -0.52682 -0.65532 -0.53203 -0.65509 -0.53737 -0.65439 C -0.54193 -0.6537 -0.54662 -0.65185 -0.5513 -0.65115 L -0.56263 -0.64976 C -0.5638 -0.64907 -0.56498 -0.64884 -0.56615 -0.64814 C -0.56784 -0.64722 -0.56953 -0.64606 -0.57136 -0.64513 L -0.57396 -0.64351 C -0.57656 -0.64189 -0.57917 -0.64004 -0.58177 -0.63888 C -0.58294 -0.63842 -0.58412 -0.63796 -0.58529 -0.63726 C -0.59141 -0.63379 -0.58776 -0.63518 -0.5931 -0.63101 C -0.59401 -0.63055 -0.59492 -0.63009 -0.59571 -0.62962 C -0.60612 -0.61574 -0.59297 -0.63194 -0.60274 -0.62337 C -0.60651 -0.6199 -0.60703 -0.61574 -0.61055 -0.61087 C -0.61133 -0.60995 -0.61237 -0.60995 -0.61315 -0.60949 C -0.61498 -0.6074 -0.61654 -0.60486 -0.61849 -0.60324 C -0.62005 -0.60162 -0.62344 -0.59976 -0.62539 -0.59861 C -0.6263 -0.59745 -0.62709 -0.59629 -0.628 -0.59537 C -0.62891 -0.59467 -0.62982 -0.59444 -0.6306 -0.59398 C -0.63177 -0.59305 -0.63294 -0.59166 -0.63412 -0.59074 C -0.63503 -0.59004 -0.63594 -0.58981 -0.63672 -0.58935 C -0.63789 -0.58842 -0.63906 -0.5868 -0.64024 -0.58611 C -0.64245 -0.58472 -0.64492 -0.58449 -0.64727 -0.5831 C -0.65599 -0.57777 -0.64232 -0.58587 -0.65326 -0.57986 C -0.65508 -0.57893 -0.65677 -0.57754 -0.6586 -0.57685 C -0.6638 -0.57453 -0.66081 -0.57569 -0.66732 -0.57384 C -0.68294 -0.5743 -0.6987 -0.5743 -0.71432 -0.57523 C -0.71524 -0.57546 -0.71172 -0.57685 -0.71172 -0.57685 L -0.71172 -0.57685 " pathEditMode="relative" ptsTypes="AAAAAAAAAAAAAAAAAAAAAAA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3776" y="-850863"/>
            <a:ext cx="16002000" cy="10001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2245" y="7455158"/>
            <a:ext cx="339754" cy="37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19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05 -0.04884 L -0.02305 -0.04861 C -0.02578 -0.04676 -0.02826 -0.04444 -0.03099 -0.04259 C -0.03203 -0.0419 -0.03334 -0.04167 -0.03451 -0.04097 C -0.03529 -0.04051 -0.0362 -0.04005 -0.03711 -0.03958 C -0.04167 -0.03727 -0.04544 -0.03542 -0.05013 -0.03495 C -0.05573 -0.03403 -0.0612 -0.0338 -0.06667 -0.03333 C -0.07774 -0.03125 -0.08086 -0.03009 -0.09466 -0.03009 C -0.10313 -0.03009 -0.11146 -0.03125 -0.11992 -0.03171 C -0.12435 -0.0331 -0.12683 -0.0338 -0.13125 -0.03495 C -0.13386 -0.03542 -0.13646 -0.03588 -0.13906 -0.03634 C -0.14505 -0.04005 -0.13763 -0.03588 -0.1461 -0.03958 C -0.14701 -0.03981 -0.14779 -0.04074 -0.1487 -0.04097 C -0.15104 -0.0419 -0.15339 -0.04213 -0.15573 -0.04259 C -0.15651 -0.04306 -0.15742 -0.04375 -0.15834 -0.04421 C -0.16068 -0.04537 -0.16315 -0.04537 -0.16524 -0.04722 C -0.16641 -0.04838 -0.16771 -0.04907 -0.16875 -0.05046 C -0.17005 -0.05162 -0.17097 -0.05393 -0.17227 -0.05509 C -0.17396 -0.05648 -0.17578 -0.05718 -0.17748 -0.0581 C -0.17839 -0.05926 -0.17917 -0.06042 -0.18008 -0.06111 C -0.18242 -0.06319 -0.18581 -0.06458 -0.18802 -0.06736 C -0.18893 -0.06875 -0.18959 -0.0706 -0.19063 -0.07199 C -0.19141 -0.07338 -0.19232 -0.07407 -0.19323 -0.07523 C -0.19466 -0.08333 -0.19297 -0.07708 -0.19662 -0.08287 C -0.20794 -0.10069 -0.19701 -0.08565 -0.20534 -0.09699 C -0.20573 -0.09838 -0.20573 -0.10023 -0.20625 -0.10162 C -0.2069 -0.10347 -0.20808 -0.1044 -0.20886 -0.10625 C -0.20951 -0.10764 -0.21003 -0.10926 -0.21068 -0.11088 C -0.21237 -0.11597 -0.21485 -0.1206 -0.21589 -0.12639 C -0.21615 -0.12778 -0.21628 -0.12963 -0.2168 -0.13102 C -0.21745 -0.13333 -0.21849 -0.13518 -0.2194 -0.13727 C -0.21992 -0.13866 -0.22058 -0.14028 -0.2211 -0.1419 C -0.22331 -0.14884 -0.2224 -0.1463 -0.2237 -0.15278 C -0.22487 -0.15787 -0.22552 -0.16018 -0.2263 -0.16505 C -0.22669 -0.16713 -0.22683 -0.16921 -0.22722 -0.1713 C -0.22748 -0.17292 -0.22787 -0.17431 -0.22813 -0.17593 C -0.22982 -0.18796 -0.22774 -0.17963 -0.23073 -0.18981 C -0.23099 -0.19259 -0.23112 -0.19514 -0.23151 -0.19768 C -0.23203 -0.19977 -0.23308 -0.20162 -0.23334 -0.20393 C -0.23386 -0.20833 -0.23373 -0.21319 -0.23425 -0.21782 C -0.23438 -0.21944 -0.2349 -0.22083 -0.23503 -0.22245 C -0.23581 -0.2287 -0.23646 -0.23472 -0.23685 -0.24097 C -0.23737 -0.25046 -0.23776 -0.2581 -0.23854 -0.26736 C -0.23906 -0.27477 -0.23985 -0.28194 -0.24024 -0.28912 C -0.24063 -0.29375 -0.24076 -0.29838 -0.24115 -0.30301 C -0.24128 -0.30463 -0.2418 -0.30625 -0.24206 -0.30787 C -0.24492 -0.32708 -0.24258 -0.31412 -0.24466 -0.32477 C -0.24492 -0.32801 -0.24505 -0.33102 -0.24558 -0.33403 C -0.24558 -0.3338 -0.24766 -0.34583 -0.24818 -0.34815 C -0.24844 -0.34954 -0.24883 -0.35116 -0.24896 -0.35278 C -0.25169 -0.37616 -0.24831 -0.34699 -0.25078 -0.36667 C -0.25104 -0.36921 -0.25104 -0.37199 -0.25156 -0.37454 C -0.25196 -0.37616 -0.25274 -0.37755 -0.25339 -0.37917 C -0.2556 -0.39491 -0.25261 -0.37523 -0.25599 -0.39143 C -0.25638 -0.39352 -0.25651 -0.3956 -0.2569 -0.39768 C -0.25716 -0.39931 -0.25742 -0.40069 -0.25768 -0.40231 C -0.25808 -0.4044 -0.25821 -0.40648 -0.2586 -0.40856 C -0.26198 -0.42847 -0.25847 -0.40718 -0.26302 -0.42708 C -0.26341 -0.42917 -0.26341 -0.43125 -0.2638 -0.43333 C -0.26433 -0.43588 -0.26498 -0.43843 -0.26563 -0.4412 C -0.26589 -0.44421 -0.26589 -0.44745 -0.26641 -0.45046 C -0.2668 -0.45255 -0.26771 -0.4544 -0.26823 -0.45671 C -0.26862 -0.4581 -0.26875 -0.45972 -0.26901 -0.46134 C -0.26953 -0.46343 -0.27044 -0.46528 -0.27084 -0.46736 C -0.27162 -0.47153 -0.27175 -0.47593 -0.27253 -0.47986 C -0.27279 -0.48148 -0.27305 -0.4831 -0.27344 -0.48449 C -0.27448 -0.48773 -0.2763 -0.49028 -0.27696 -0.49375 C -0.27748 -0.49699 -0.27761 -0.50046 -0.27865 -0.50324 C -0.28294 -0.51435 -0.27774 -0.50023 -0.28216 -0.51389 C -0.28268 -0.51551 -0.28334 -0.51713 -0.28386 -0.51852 C -0.28451 -0.5206 -0.28503 -0.52292 -0.28568 -0.52477 C -0.28672 -0.52801 -0.28841 -0.53056 -0.28919 -0.53403 C -0.28998 -0.53889 -0.28985 -0.53935 -0.2918 -0.54352 C -0.29258 -0.54514 -0.29362 -0.5463 -0.2944 -0.54815 C -0.30222 -0.56481 -0.2974 -0.55833 -0.30313 -0.56505 C -0.30365 -0.56667 -0.30404 -0.56852 -0.30482 -0.56991 C -0.3056 -0.57106 -0.30664 -0.57176 -0.30742 -0.57292 C -0.30873 -0.57477 -0.3099 -0.57685 -0.31094 -0.57917 C -0.31159 -0.58056 -0.31185 -0.58264 -0.31263 -0.5838 C -0.31433 -0.58611 -0.31797 -0.59005 -0.31797 -0.58981 C -0.31849 -0.59143 -0.31888 -0.59352 -0.31966 -0.59468 C -0.32031 -0.5956 -0.32149 -0.59537 -0.32227 -0.59606 C -0.32409 -0.59792 -0.32552 -0.60116 -0.32748 -0.60231 C -0.32839 -0.60278 -0.3293 -0.60324 -0.33008 -0.60393 C -0.33112 -0.60486 -0.33177 -0.60625 -0.33268 -0.60694 C -0.33438 -0.60833 -0.3362 -0.60903 -0.33802 -0.61018 C -0.34427 -0.61389 -0.33646 -0.60926 -0.34414 -0.61319 C -0.34922 -0.61574 -0.34401 -0.61389 -0.35013 -0.6162 C -0.35169 -0.6169 -0.35313 -0.61713 -0.35456 -0.61782 C -0.35547 -0.61829 -0.35625 -0.61921 -0.35716 -0.61944 C -0.3586 -0.61968 -0.36003 -0.61944 -0.36146 -0.61944 L -0.36146 -0.61921 " pathEditMode="relative" rAng="0" ptsTypes="AAAAAAAAAAAAAAAAAAAAAAAAAAAAAAAAAAAAAAAAAAAAAAAAAAAAAAAAAAAAAAAAAAAAAAAAAAAAAAAAAAAAAAAAAAAA">
                                      <p:cBhvr>
                                        <p:cTn id="6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27" y="-2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8563" y="-794914"/>
            <a:ext cx="16002000" cy="10001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9878" y="7282455"/>
            <a:ext cx="342122" cy="3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80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95 -0.04884 L -0.02395 -0.04884 C -0.02604 -0.05162 -0.02812 -0.05393 -0.03007 -0.05671 C -0.03111 -0.0581 -0.03177 -0.06018 -0.03268 -0.06134 C -0.03385 -0.06273 -0.03515 -0.06319 -0.03619 -0.06435 C -0.0375 -0.06574 -0.03867 -0.06736 -0.03971 -0.06921 C -0.04062 -0.0706 -0.04127 -0.07245 -0.04231 -0.07384 C -0.04309 -0.07477 -0.04414 -0.07477 -0.04492 -0.07523 C -0.0457 -0.07639 -0.04973 -0.08194 -0.05104 -0.0831 C -0.05182 -0.0838 -0.05286 -0.0838 -0.05364 -0.08472 C -0.05455 -0.08542 -0.05546 -0.08657 -0.05625 -0.08773 C -0.0582 -0.09005 -0.06028 -0.09329 -0.06236 -0.09537 C -0.07513 -0.10833 -0.05872 -0.09143 -0.06848 -0.10023 C -0.07591 -0.10671 -0.06979 -0.10324 -0.07812 -0.10949 C -0.07981 -0.11065 -0.08164 -0.11134 -0.08333 -0.1125 C -0.08567 -0.11412 -0.08802 -0.11551 -0.09036 -0.11713 C -0.0927 -0.11898 -0.09492 -0.12153 -0.09726 -0.12338 C -0.10078 -0.12616 -0.10429 -0.12847 -0.10768 -0.13102 C -0.10924 -0.13217 -0.11054 -0.13356 -0.1121 -0.13426 L -0.11562 -0.13588 C -0.11979 -0.14143 -0.12018 -0.14236 -0.12604 -0.14653 C -0.12747 -0.14768 -0.12903 -0.14838 -0.13046 -0.14977 C -0.13906 -0.15741 -0.13033 -0.15162 -0.13997 -0.15903 C -0.14947 -0.1662 -0.14466 -0.16134 -0.15481 -0.16829 C -0.17304 -0.18102 -0.15351 -0.16805 -0.16875 -0.18079 C -0.17044 -0.18217 -0.17226 -0.18264 -0.17408 -0.1838 C -0.17552 -0.18472 -0.17695 -0.18588 -0.17838 -0.18704 C -0.17929 -0.1875 -0.1802 -0.18796 -0.18098 -0.18842 C -0.18307 -0.19005 -0.18502 -0.19167 -0.1871 -0.19305 C -0.18802 -0.19375 -0.18893 -0.19398 -0.18971 -0.19467 C -0.19583 -0.20023 -0.18789 -0.1963 -0.19752 -0.20092 C -0.2026 -0.20324 -0.20742 -0.2044 -0.21236 -0.20717 C -0.21562 -0.20903 -0.21875 -0.21157 -0.222 -0.21319 C -0.2289 -0.2169 -0.23619 -0.21782 -0.24296 -0.22268 C -0.25611 -0.23194 -0.24908 -0.22755 -0.26653 -0.23657 C -0.26848 -0.23773 -0.27044 -0.23912 -0.27252 -0.23958 L -0.27864 -0.2412 C -0.28216 -0.24329 -0.28554 -0.2456 -0.28919 -0.24745 C -0.29114 -0.24838 -0.29322 -0.2493 -0.29531 -0.25046 C -0.29674 -0.25139 -0.29804 -0.25301 -0.2996 -0.2537 C -0.30273 -0.25509 -0.30598 -0.25555 -0.30924 -0.25671 C -0.31653 -0.25949 -0.33098 -0.26597 -0.33098 -0.26597 C -0.33333 -0.26805 -0.33567 -0.27037 -0.33802 -0.27222 C -0.33997 -0.27384 -0.34205 -0.27523 -0.34414 -0.27685 C -0.35156 -0.28356 -0.34518 -0.28032 -0.35286 -0.2831 C -0.35781 -0.28912 -0.35299 -0.28333 -0.35976 -0.29074 C -0.3621 -0.29329 -0.36419 -0.29699 -0.36679 -0.29861 C -0.36757 -0.29907 -0.36848 -0.29954 -0.3694 -0.30023 C -0.37057 -0.30116 -0.37174 -0.30208 -0.37291 -0.30324 C -0.37382 -0.30417 -0.37447 -0.30579 -0.37552 -0.30625 C -0.37682 -0.30717 -0.37838 -0.30741 -0.37981 -0.30787 C -0.38294 -0.31157 -0.38515 -0.31481 -0.38854 -0.31713 C -0.39023 -0.31852 -0.39231 -0.31852 -0.39375 -0.32037 L -0.39908 -0.32639 C -0.39986 -0.32755 -0.40078 -0.3287 -0.40169 -0.32963 L -0.4095 -0.33727 C -0.41067 -0.33842 -0.41184 -0.33935 -0.41302 -0.34051 C -0.42317 -0.35162 -0.41744 -0.34768 -0.42343 -0.35139 C -0.42578 -0.3544 -0.42838 -0.35694 -0.43046 -0.36065 C -0.43098 -0.36157 -0.43151 -0.36296 -0.43216 -0.36366 C -0.43359 -0.36551 -0.43515 -0.36667 -0.43658 -0.36829 C -0.43723 -0.36921 -0.43763 -0.3706 -0.43828 -0.37153 C -0.44192 -0.37639 -0.44596 -0.38055 -0.4496 -0.38542 C -0.46588 -0.40671 -0.44427 -0.38055 -0.46002 -0.3993 L -0.46276 -0.40255 C -0.46354 -0.40463 -0.46432 -0.40694 -0.46536 -0.40856 C -0.46679 -0.41134 -0.47291 -0.41805 -0.47408 -0.41944 C -0.47526 -0.42106 -0.4763 -0.42292 -0.47747 -0.42407 C -0.48125 -0.42801 -0.48411 -0.42917 -0.4871 -0.43356 C -0.48776 -0.43449 -0.48815 -0.43565 -0.4888 -0.43657 C -0.49023 -0.43842 -0.49179 -0.43958 -0.49322 -0.4412 C -0.49583 -0.44421 -0.49843 -0.44768 -0.50104 -0.45046 C -0.50247 -0.45208 -0.50403 -0.45347 -0.50546 -0.45509 C -0.50716 -0.45717 -0.50885 -0.45972 -0.51067 -0.46134 C -0.51354 -0.46389 -0.51666 -0.46597 -0.5194 -0.46921 C -0.52031 -0.47014 -0.52122 -0.47106 -0.522 -0.47222 C -0.52291 -0.47361 -0.52356 -0.47569 -0.5246 -0.47685 C -0.52591 -0.47847 -0.5276 -0.47893 -0.52903 -0.48009 C -0.5302 -0.48102 -0.53138 -0.48194 -0.53242 -0.4831 C -0.53333 -0.48403 -0.53411 -0.48542 -0.53502 -0.48611 C -0.5371 -0.48796 -0.53906 -0.48935 -0.54114 -0.49074 C -0.54296 -0.49213 -0.54479 -0.49259 -0.54648 -0.49398 C -0.54752 -0.49491 -0.54882 -0.49583 -0.54986 -0.49699 C -0.55117 -0.49838 -0.55208 -0.50069 -0.55338 -0.50162 C -0.55481 -0.50278 -0.55638 -0.50255 -0.55781 -0.50324 C -0.55859 -0.5037 -0.5595 -0.50417 -0.56041 -0.50486 C -0.56497 -0.51018 -0.5608 -0.50602 -0.56653 -0.50949 C -0.56796 -0.51042 -0.5694 -0.51157 -0.57083 -0.5125 C -0.5733 -0.51412 -0.57421 -0.51435 -0.57695 -0.51574 C -0.57786 -0.51667 -0.57851 -0.51829 -0.57955 -0.51875 C -0.58242 -0.52037 -0.58541 -0.52014 -0.58828 -0.52176 C -0.58919 -0.52245 -0.5901 -0.52268 -0.59088 -0.52338 C -0.59179 -0.5243 -0.59257 -0.52569 -0.59348 -0.52639 C -0.59518 -0.52778 -0.59869 -0.52963 -0.59869 -0.52963 C -0.60507 -0.53727 -0.59648 -0.52778 -0.60664 -0.53426 C -0.60898 -0.53588 -0.61119 -0.53842 -0.61354 -0.54051 C -0.61471 -0.54143 -0.61588 -0.54259 -0.61705 -0.54352 C -0.61848 -0.54467 -0.62005 -0.54537 -0.62148 -0.54676 C -0.62239 -0.54745 -0.62304 -0.54884 -0.62408 -0.54977 C -0.62734 -0.55278 -0.62851 -0.55301 -0.6319 -0.5544 C -0.6345 -0.55694 -0.6371 -0.55949 -0.63971 -0.56227 C -0.64062 -0.56319 -0.6414 -0.56435 -0.64231 -0.56528 C -0.64348 -0.56643 -0.64466 -0.56713 -0.64583 -0.56829 C -0.66354 -0.58704 -0.65533 -0.58264 -0.66497 -0.58704 C -0.66848 -0.59051 -0.67187 -0.59467 -0.67552 -0.59792 C -0.67812 -0.60023 -0.68098 -0.60255 -0.68333 -0.60555 C -0.69075 -0.61528 -0.68619 -0.61157 -0.69375 -0.61944 C -0.69804 -0.62407 -0.70052 -0.6243 -0.70429 -0.63032 C -0.70559 -0.63264 -0.70651 -0.63565 -0.70781 -0.63819 C -0.71328 -0.64861 -0.71757 -0.6537 -0.72174 -0.66597 C -0.72539 -0.67685 -0.72578 -0.67847 -0.73125 -0.69074 C -0.74453 -0.72014 -0.72278 -0.67176 -0.73919 -0.70949 C -0.74049 -0.71273 -0.74205 -0.71551 -0.74348 -0.71875 C -0.7444 -0.72083 -0.74518 -0.72292 -0.74609 -0.725 C -0.74687 -0.72662 -0.74791 -0.72801 -0.74869 -0.72963 C -0.74973 -0.73148 -0.75039 -0.7338 -0.75143 -0.73588 C -0.75247 -0.73796 -0.75377 -0.73981 -0.75481 -0.74213 C -0.75533 -0.74305 -0.75872 -0.75092 -0.75924 -0.75278 C -0.75989 -0.75532 -0.76015 -0.75833 -0.76093 -0.76065 C -0.76302 -0.7662 -0.76536 -0.7713 -0.76796 -0.77616 C -0.77434 -0.78796 -0.77968 -0.80185 -0.7871 -0.8118 C -0.78971 -0.81528 -0.79375 -0.82037 -0.79583 -0.8243 C -0.80677 -0.84352 -0.79453 -0.82731 -0.80898 -0.84444 C -0.80976 -0.84653 -0.81041 -0.84884 -0.81158 -0.85046 C -0.81601 -0.85671 -0.8207 -0.86227 -0.82552 -0.86759 C -0.8263 -0.86852 -0.82734 -0.86829 -0.82812 -0.86921 C -0.83046 -0.87153 -0.83281 -0.8743 -0.83515 -0.87685 C -0.83541 -0.87847 -0.83528 -0.88032 -0.83593 -0.88148 C -0.83658 -0.88264 -0.83776 -0.88241 -0.83854 -0.8831 C -0.83958 -0.88403 -0.84036 -0.88495 -0.84114 -0.88611 C -0.84218 -0.88773 -0.84283 -0.88935 -0.84375 -0.89097 C -0.84492 -0.89259 -0.84622 -0.89398 -0.84726 -0.8956 C -0.85078 -0.90069 -0.85455 -0.90532 -0.85781 -0.91111 C -0.85976 -0.91458 -0.86132 -0.91967 -0.86393 -0.92199 C -0.86875 -0.92616 -0.87031 -0.92708 -0.87526 -0.93588 C -0.87695 -0.93889 -0.87825 -0.94329 -0.88046 -0.94514 L -0.88736 -0.95139 C -0.88854 -0.95231 -0.88984 -0.95301 -0.89088 -0.9544 C -0.89335 -0.95764 -0.89505 -0.96042 -0.89791 -0.96227 C -0.89934 -0.96296 -0.90078 -0.96319 -0.90221 -0.96366 C -0.90364 -0.96481 -0.9052 -0.96574 -0.90664 -0.9669 C -0.90781 -0.96782 -0.90885 -0.96921 -0.91015 -0.96991 C -0.9121 -0.9713 -0.91419 -0.97199 -0.91614 -0.97315 C -0.91705 -0.97407 -0.91783 -0.97523 -0.91888 -0.97616 C -0.92122 -0.97824 -0.92591 -0.98079 -0.92838 -0.98241 C -0.92929 -0.98287 -0.93007 -0.98356 -0.93098 -0.9838 C -0.93398 -0.98495 -0.93697 -0.98542 -0.93971 -0.98704 C -0.94153 -0.98796 -0.94322 -0.98935 -0.94492 -0.99005 C -0.94609 -0.99051 -0.94726 -0.9912 -0.94843 -0.99167 C -0.95143 -0.99282 -0.95716 -0.99467 -0.95716 -0.99467 C -0.95833 -0.99583 -0.9595 -0.99699 -0.96067 -0.99792 C -0.96158 -0.99838 -0.96263 -0.99838 -0.96328 -0.9993 C -0.96406 -1.00046 -0.96497 -1.00393 -0.96497 -1.00393 L -0.96497 -1.00393 " pathEditMode="relative" ptsTypes="AAAAAAAAAAAAAAAAAAAAAAAAAAAAAAAAAAAAAAAAAAAAAAAAAAAAAAAAAAAAAAAAAAAAAAAAAAAAAAAAAAAAAAAAAAAAAAAAAAAAAAAAAAAAAAAAAAAAAAAAAAAAAAAAAAAAAAAAAAAAAAAAAAAAAAAAAA">
                                      <p:cBhvr>
                                        <p:cTn id="6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694" y="-766894"/>
            <a:ext cx="16002000" cy="100012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121999" y="4008215"/>
            <a:ext cx="1084082" cy="1055802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7860"/>
            <a:ext cx="16002000" cy="10001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5087" y="6197600"/>
            <a:ext cx="393700" cy="42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97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L -0.00013 0.00024 C 0.00014 -0.00439 0.00079 -0.00856 0.00079 -0.01273 C 0.00079 -0.01643 -0.00156 -0.02014 -0.00247 -0.02245 C -0.00299 -0.02384 -0.00351 -0.02523 -0.0039 -0.02662 C -0.00468 -0.02893 -0.00533 -0.03148 -0.00625 -0.03356 C -0.0069 -0.03518 -0.00794 -0.03611 -0.00846 -0.03796 C -0.01197 -0.04676 -0.00768 -0.04514 -0.01536 -0.05578 C -0.01627 -0.05717 -0.01744 -0.05833 -0.01835 -0.05995 C -0.02122 -0.06481 -0.02369 -0.0706 -0.02669 -0.07523 C -0.02838 -0.07754 -0.02981 -0.07986 -0.03138 -0.08217 C -0.03307 -0.08472 -0.03502 -0.08657 -0.03671 -0.08912 C -0.03828 -0.09166 -0.03958 -0.0949 -0.04114 -0.09745 C -0.04309 -0.10023 -0.04544 -0.10185 -0.04726 -0.10439 C -0.04869 -0.10648 -0.0496 -0.10949 -0.05104 -0.11134 C -0.05338 -0.11458 -0.05664 -0.11597 -0.05872 -0.11967 C -0.0595 -0.12129 -0.06015 -0.12268 -0.06106 -0.12384 C -0.06197 -0.125 -0.06315 -0.12546 -0.06406 -0.12662 C -0.06562 -0.12824 -0.06705 -0.13032 -0.06861 -0.13217 C -0.07044 -0.13449 -0.07265 -0.13588 -0.07395 -0.13912 C -0.0746 -0.14097 -0.07513 -0.14328 -0.07617 -0.14467 C -0.07721 -0.14629 -0.07877 -0.14652 -0.07994 -0.14745 C -0.08125 -0.1493 -0.08242 -0.15162 -0.08385 -0.15301 C -0.08528 -0.15439 -0.0871 -0.15416 -0.08841 -0.15578 C -0.09622 -0.16481 -0.08398 -0.15625 -0.09218 -0.16134 C -0.09296 -0.16226 -0.09375 -0.16319 -0.09453 -0.16412 C -0.09557 -0.16527 -0.09648 -0.16713 -0.09752 -0.16828 C -0.09817 -0.16898 -0.09908 -0.16921 -0.09973 -0.16967 C -0.10716 -0.1787 -0.10247 -0.17361 -0.11354 -0.18217 C -0.11536 -0.18356 -0.11705 -0.18518 -0.11888 -0.18634 C -0.12213 -0.18819 -0.12031 -0.18726 -0.12421 -0.18935 C -0.12539 -0.19051 -0.12656 -0.19213 -0.12799 -0.19328 C -0.12942 -0.19444 -0.13111 -0.19467 -0.13255 -0.19606 C -0.13736 -0.20092 -0.13867 -0.20301 -0.14401 -0.20578 C -0.14648 -0.20717 -0.14908 -0.20764 -0.15156 -0.20856 C -0.15364 -0.20926 -0.15559 -0.21018 -0.15768 -0.21134 C -0.1819 -0.22338 -0.1595 -0.2125 -0.17291 -0.21967 C -0.17721 -0.22199 -0.18138 -0.22546 -0.1858 -0.22662 L -0.19114 -0.22801 C -0.1927 -0.22893 -0.19427 -0.23009 -0.19583 -0.23078 C -0.19726 -0.23148 -0.19882 -0.23171 -0.20026 -0.23217 C -0.2013 -0.2324 -0.20234 -0.2331 -0.20338 -0.23356 C -0.20507 -0.23402 -0.2069 -0.23426 -0.20859 -0.23495 C -0.21809 -0.23773 -0.20781 -0.23518 -0.2194 -0.23773 C -0.22239 -0.23912 -0.22929 -0.24259 -0.23229 -0.24328 C -0.2345 -0.24398 -0.23684 -0.24421 -0.23906 -0.24467 C -0.24062 -0.24514 -0.24205 -0.24583 -0.24361 -0.24606 C -0.25416 -0.24768 -0.27395 -0.24838 -0.28255 -0.24884 C -0.30572 -0.24768 -0.30455 -0.24838 -0.32135 -0.24606 C -0.32643 -0.24537 -0.33085 -0.24467 -0.3358 -0.24328 C -0.33736 -0.24305 -0.3388 -0.24236 -0.34036 -0.24189 C -0.34609 -0.24074 -0.3569 -0.24004 -0.36393 -0.23773 C -0.36497 -0.2375 -0.36601 -0.2368 -0.36705 -0.23634 C -0.36875 -0.23588 -0.37057 -0.23564 -0.37226 -0.23495 C -0.37434 -0.23402 -0.3763 -0.23287 -0.37838 -0.23217 C -0.37968 -0.23171 -0.38085 -0.23125 -0.38216 -0.23078 C -0.38294 -0.23055 -0.38372 -0.22986 -0.3845 -0.22939 C -0.38606 -0.22893 -0.38763 -0.2287 -0.38906 -0.22801 C -0.38984 -0.22777 -0.39062 -0.22731 -0.3914 -0.22662 C -0.39348 -0.22523 -0.39531 -0.22361 -0.39739 -0.22245 C -0.39947 -0.22152 -0.40143 -0.2206 -0.40351 -0.21967 C -0.40455 -0.21921 -0.40546 -0.21851 -0.40651 -0.21828 L -0.41028 -0.21689 C -0.41197 -0.21643 -0.41354 -0.21597 -0.41497 -0.21551 C -0.41601 -0.21504 -0.41705 -0.21458 -0.41796 -0.21412 L -0.45598 -0.21689 C -0.45729 -0.21689 -0.45859 -0.21782 -0.45976 -0.21828 C -0.46315 -0.21967 -0.46653 -0.22129 -0.46979 -0.22245 C -0.47135 -0.22314 -0.47278 -0.22361 -0.47434 -0.22384 C -0.47968 -0.22476 -0.49023 -0.22662 -0.49023 -0.22639 C -0.49283 -0.22754 -0.49544 -0.2287 -0.49791 -0.22939 C -0.50026 -0.23009 -0.50247 -0.23032 -0.50481 -0.23078 C -0.50677 -0.23125 -0.50885 -0.23148 -0.5108 -0.23217 C -0.5121 -0.2324 -0.51341 -0.2331 -0.51458 -0.23356 C -0.51888 -0.23472 -0.5233 -0.23541 -0.5276 -0.23634 C -0.53372 -0.23796 -0.52981 -0.23819 -0.5375 -0.24051 C -0.54765 -0.24375 -0.54192 -0.24027 -0.54973 -0.24328 C -0.55182 -0.24421 -0.55377 -0.24514 -0.55585 -0.24606 C -0.55677 -0.24652 -0.55781 -0.24722 -0.55885 -0.24745 C -0.5608 -0.24791 -0.56289 -0.24814 -0.56484 -0.24884 C -0.57473 -0.25185 -0.5582 -0.24838 -0.57317 -0.25162 C -0.57604 -0.25231 -0.5789 -0.25254 -0.58164 -0.25301 L -0.60065 -0.2574 C -0.60507 -0.25787 -0.60937 -0.2581 -0.61367 -0.25856 C -0.62044 -0.2581 -0.62734 -0.25833 -0.63424 -0.2574 C -0.63723 -0.25671 -0.64023 -0.25486 -0.64335 -0.25439 C -0.64622 -0.2537 -0.65156 -0.25301 -0.65468 -0.25162 C -0.66184 -0.24861 -0.65924 -0.24791 -0.6677 -0.24606 C -0.67239 -0.24514 -0.67447 -0.24467 -0.67903 -0.24328 C -0.68059 -0.24305 -0.68203 -0.24236 -0.68359 -0.24189 C -0.68906 -0.23703 -0.68424 -0.24051 -0.69127 -0.23773 C -0.69531 -0.23611 -0.69934 -0.23356 -0.70338 -0.23217 L -0.71171 -0.22939 C -0.71276 -0.22916 -0.71393 -0.22847 -0.71497 -0.22801 C -0.7164 -0.22754 -0.71796 -0.22731 -0.7194 -0.22662 C -0.72018 -0.22615 -0.72096 -0.22546 -0.72174 -0.22523 C -0.72656 -0.22407 -0.73138 -0.22338 -0.73606 -0.22245 C -0.73815 -0.22199 -0.74023 -0.22152 -0.74231 -0.22106 C -0.74414 -0.2206 -0.74583 -0.22014 -0.74765 -0.21967 C -0.75013 -0.21898 -0.75273 -0.21875 -0.7552 -0.21828 L -0.80169 -0.21967 C -0.80273 -0.2199 -0.80364 -0.22083 -0.80468 -0.22106 C -0.80937 -0.22268 -0.81367 -0.22314 -0.81835 -0.22384 C -0.82096 -0.22546 -0.82304 -0.22662 -0.82604 -0.22801 C -0.83476 -0.23171 -0.82656 -0.22731 -0.83437 -0.23078 C -0.83515 -0.23101 -0.83593 -0.23171 -0.83658 -0.23217 C -0.83867 -0.2331 -0.84075 -0.23356 -0.8427 -0.23495 L -0.84726 -0.23773 C -0.85091 -0.24236 -0.84869 -0.24004 -0.85416 -0.24328 C -0.85494 -0.24375 -0.85585 -0.24398 -0.85651 -0.24467 L -0.86106 -0.25023 C -0.86171 -0.25115 -0.8625 -0.25254 -0.86328 -0.25301 L -0.86562 -0.25439 C -0.86627 -0.25532 -0.86705 -0.25625 -0.86783 -0.2574 C -0.86861 -0.25787 -0.86953 -0.25787 -0.87005 -0.25856 C -0.87083 -0.25972 -0.87096 -0.26157 -0.87161 -0.26273 C -0.87226 -0.26389 -0.87317 -0.26435 -0.87395 -0.26551 C -0.87473 -0.26689 -0.87539 -0.26828 -0.87617 -0.26967 L -0.87695 -0.27106 L -0.87838 -0.27222 " pathEditMode="relative" rAng="0" ptsTypes="AAAAAAAAAAAAAAAAAAAAAAAAAAAAAAAAAAAAAAAAAAAAAAAAAAAAAAAAAAAAAAAAAAAAAAAAAAAAAAAAAAAAAAAAAAAAAAAAAAAAAAAAAAAAAAAAAAAAAAAA">
                                      <p:cBhvr>
                                        <p:cTn id="6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867" y="-1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491081" cy="905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2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300" y="1611678"/>
            <a:ext cx="4176075" cy="40086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89155" y="762408"/>
            <a:ext cx="683914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 smtClean="0"/>
              <a:t>You have delineated your target area.</a:t>
            </a:r>
            <a:endParaRPr 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 smtClean="0"/>
              <a:t>Using your county CLU layer, you have obtained tract numbers which are useful </a:t>
            </a:r>
            <a:r>
              <a:rPr lang="en-US" sz="3600" dirty="0"/>
              <a:t>i</a:t>
            </a:r>
            <a:r>
              <a:rPr lang="en-US" sz="3600" dirty="0" smtClean="0"/>
              <a:t>f you have a relationship with FSA</a:t>
            </a:r>
            <a:r>
              <a:rPr lang="en-US" sz="3600" dirty="0"/>
              <a:t>.</a:t>
            </a:r>
            <a:r>
              <a:rPr lang="en-US" sz="3600" dirty="0" smtClean="0"/>
              <a:t>  </a:t>
            </a:r>
            <a:r>
              <a:rPr lang="en-US" sz="3600" dirty="0"/>
              <a:t>T</a:t>
            </a:r>
            <a:r>
              <a:rPr lang="en-US" sz="3600" dirty="0" smtClean="0"/>
              <a:t>hey will be able to give you the landowner and operator information.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6024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467" y="1046498"/>
            <a:ext cx="2920444" cy="20301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63192" y="1046498"/>
            <a:ext cx="668360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CLU (Common Land Unit), Tract Numbers and associated data are not in the public domain.  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This information can only be shared with individuals or organizations certified by FSA as working in cooperation with the Secretary of Agriculture.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Users of the data must be providing assistance to USDA programs and must require access to CLU data to complete that work.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685122" y="5623067"/>
            <a:ext cx="3261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Source: The Internet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5193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47654" y="612743"/>
            <a:ext cx="84768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Use your county GIS mapping website </a:t>
            </a:r>
            <a:endParaRPr lang="en-US" sz="4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987522" y="1621927"/>
            <a:ext cx="874154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Most counties have parcel information online at their GIS websites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If you only have a name, county GIS provides an address using “Property Search” feature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How to access this information can be found by going to IndianaMap.org or by Googling county name, state, and “GIS”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The two most common GIS websites in Indiana are </a:t>
            </a:r>
            <a:r>
              <a:rPr lang="en-US" sz="3200" dirty="0" err="1" smtClean="0"/>
              <a:t>ThinkGIS</a:t>
            </a:r>
            <a:r>
              <a:rPr lang="en-US" sz="3200" dirty="0" smtClean="0"/>
              <a:t> and Beacon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3024"/>
            <a:ext cx="2879248" cy="6904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03" y="4098690"/>
            <a:ext cx="2544641" cy="49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50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69501" y="651353"/>
            <a:ext cx="5185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Project Overview</a:t>
            </a:r>
            <a:endParaRPr lang="en-US" sz="4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753644" y="2116899"/>
            <a:ext cx="910642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/>
              <a:t>Mapping your targeted watershed area.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/>
              <a:t>Identifying parcel owners in your watershed.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/>
              <a:t>Provide a process for finding landowner &amp; operator information.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/>
              <a:t>A few ideas to engage the group within the area.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5003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5" name="Up Arrow 4"/>
          <p:cNvSpPr/>
          <p:nvPr/>
        </p:nvSpPr>
        <p:spPr>
          <a:xfrm rot="19521790">
            <a:off x="11466427" y="5947864"/>
            <a:ext cx="470896" cy="563220"/>
          </a:xfrm>
          <a:prstGeom prst="upArrow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273 0.00116 -0.00521 0.00232 -0.00794 0.00324 C -0.01484 0.00533 -0.02526 0.00556 -0.03151 0.00625 C -0.03437 0.00672 -0.03724 0.00764 -0.04023 0.00787 L -0.11341 0.00949 L -0.15612 0.00787 C -0.15937 0.00764 -0.1625 0.00672 -0.16575 0.00625 C -0.19154 0.00324 -0.17448 0.00625 -0.19713 0.00324 C -0.20039 0.00278 -0.20352 0.00209 -0.20677 0.00162 C -0.20963 0.00116 -0.2125 0.00023 -0.21549 0 C -0.22448 -0.00069 -0.23346 -0.00092 -0.24245 -0.00139 C -0.24479 -0.00208 -0.24713 -0.00254 -0.24948 -0.00301 C -0.25325 -0.0037 -0.25703 -0.00416 -0.26081 -0.00463 C -0.28346 -0.00717 -0.28646 -0.00648 -0.31575 -0.00764 C -0.31862 -0.0081 -0.32148 -0.00879 -0.32448 -0.00926 L -0.34974 -0.01227 C -0.36003 -0.01597 -0.34922 -0.0125 -0.36888 -0.01528 C -0.37422 -0.0162 -0.3793 -0.01898 -0.38463 -0.0199 C -0.38776 -0.0206 -0.39102 -0.02106 -0.39427 -0.02153 C -0.41081 -0.02453 -0.39232 -0.02176 -0.41432 -0.02477 C -0.41549 -0.02523 -0.41654 -0.02592 -0.41771 -0.02615 C -0.42031 -0.02685 -0.42305 -0.02731 -0.42565 -0.02778 L -0.43255 -0.0294 C -0.43893 -0.0331 -0.43359 -0.03032 -0.44648 -0.0324 C -0.44922 -0.03287 -0.45182 -0.03333 -0.45443 -0.03403 C -0.46185 -0.03727 -0.45391 -0.03403 -0.46654 -0.03703 C -0.4681 -0.03727 -0.46953 -0.03819 -0.47096 -0.03865 C -0.47383 -0.03935 -0.47682 -0.03958 -0.47969 -0.04004 C -0.48086 -0.04074 -0.48203 -0.0412 -0.4832 -0.04166 C -0.48802 -0.04328 -0.48971 -0.04305 -0.49453 -0.04467 C -0.49687 -0.0456 -0.49909 -0.04722 -0.50143 -0.04791 C -0.50352 -0.04838 -0.5056 -0.04884 -0.50755 -0.0493 C -0.50872 -0.04977 -0.5099 -0.05069 -0.51107 -0.05092 C -0.51458 -0.05162 -0.5181 -0.05208 -0.52148 -0.05254 C -0.52487 -0.0544 -0.52721 -0.05602 -0.53112 -0.05717 C -0.53281 -0.05764 -0.53463 -0.0581 -0.53633 -0.05879 C -0.53867 -0.05949 -0.54102 -0.06065 -0.54336 -0.0618 C -0.54453 -0.06227 -0.54557 -0.06296 -0.54687 -0.06342 L -0.55208 -0.06481 C -0.55716 -0.06782 -0.55677 -0.06805 -0.56159 -0.06944 C -0.56198 -0.06967 -0.56224 -0.06944 -0.5625 -0.06944 L -0.56419 -0.06944 " pathEditMode="relative" ptsTypes="AAAAAAAAAAAAAAAAAAAAAAAAAAAAAAAAAAAAAAAAAAA">
                                      <p:cBhvr>
                                        <p:cTn id="6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61"/>
            <a:ext cx="12192000" cy="6854653"/>
          </a:xfrm>
          <a:prstGeom prst="rect">
            <a:avLst/>
          </a:prstGeom>
        </p:spPr>
      </p:pic>
      <p:sp>
        <p:nvSpPr>
          <p:cNvPr id="4" name="Up Arrow 3"/>
          <p:cNvSpPr/>
          <p:nvPr/>
        </p:nvSpPr>
        <p:spPr>
          <a:xfrm rot="19521790">
            <a:off x="11338837" y="5926599"/>
            <a:ext cx="470896" cy="563220"/>
          </a:xfrm>
          <a:prstGeom prst="upArrow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9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1088 L -0.00013 0.01111 C -0.00091 0.00648 -0.00182 0.00185 -0.00274 -0.00254 C -0.003 -0.00416 -0.00313 -0.00602 -0.00352 -0.00764 C -0.00508 -0.01365 -0.0082 -0.01805 -0.01055 -0.02245 C -0.01107 -0.02384 -0.01159 -0.025 -0.01224 -0.02615 C -0.01315 -0.02708 -0.01406 -0.02801 -0.01484 -0.0294 C -0.01641 -0.03171 -0.01745 -0.03588 -0.01927 -0.0375 C -0.02044 -0.03865 -0.02175 -0.03935 -0.02279 -0.04097 C -0.025 -0.04444 -0.02643 -0.04953 -0.02891 -0.05278 C -0.02969 -0.0537 -0.03047 -0.05509 -0.03151 -0.05602 C -0.04128 -0.06551 -0.02487 -0.04699 -0.0375 -0.06088 C -0.03841 -0.06203 -0.03932 -0.06342 -0.04024 -0.06458 C -0.04128 -0.06551 -0.04258 -0.06643 -0.04362 -0.06782 C -0.04453 -0.06875 -0.04531 -0.07014 -0.04622 -0.07106 C -0.04792 -0.07245 -0.04987 -0.07268 -0.05156 -0.07453 C -0.05768 -0.08009 -0.05247 -0.07569 -0.05768 -0.0794 C -0.05912 -0.08055 -0.06055 -0.08171 -0.06198 -0.08264 C -0.06315 -0.08333 -0.06432 -0.08379 -0.0655 -0.08449 C -0.06667 -0.08518 -0.06771 -0.08703 -0.06901 -0.08773 C -0.07031 -0.08865 -0.07188 -0.08865 -0.07331 -0.08935 C -0.07448 -0.08981 -0.07565 -0.09051 -0.07682 -0.0912 C -0.07774 -0.09166 -0.07852 -0.09236 -0.07943 -0.09259 C -0.08099 -0.09352 -0.08281 -0.09398 -0.08451 -0.09444 C -0.09141 -0.10092 -0.08438 -0.09514 -0.09414 -0.0993 C -0.10886 -0.10578 -0.08828 -0.10023 -0.10638 -0.1044 C -0.10807 -0.10555 -0.11068 -0.1074 -0.11237 -0.10787 C -0.11615 -0.10856 -0.11992 -0.10879 -0.12383 -0.10949 C -0.13789 -0.11643 -0.12643 -0.11134 -0.15078 -0.1162 C -0.15365 -0.11666 -0.15664 -0.11713 -0.15951 -0.11782 C -0.16081 -0.11805 -0.16224 -0.11921 -0.1638 -0.11944 C -0.17539 -0.12245 -0.1707 -0.1199 -0.18125 -0.12291 C -0.18268 -0.12315 -0.18412 -0.12407 -0.18555 -0.12453 C -0.19076 -0.12592 -0.19596 -0.12685 -0.2013 -0.12778 L -0.21003 -0.12963 C -0.21589 -0.13333 -0.21068 -0.13032 -0.22214 -0.13287 C -0.22422 -0.13333 -0.22617 -0.13403 -0.22826 -0.13449 C -0.23268 -0.13541 -0.23698 -0.13565 -0.24128 -0.13611 C -0.24414 -0.13657 -0.24701 -0.1375 -0.25 -0.13773 C -0.25755 -0.13865 -0.26511 -0.13889 -0.27266 -0.13958 C -0.27669 -0.13981 -0.28073 -0.14051 -0.28477 -0.14097 L -0.35365 -0.13958 C -0.35534 -0.13935 -0.35703 -0.13819 -0.35886 -0.13773 C -0.36497 -0.1368 -0.38333 -0.13518 -0.38841 -0.13449 C -0.40274 -0.13102 -0.38724 -0.13449 -0.40755 -0.13102 C -0.41016 -0.13078 -0.41276 -0.13009 -0.41537 -0.12963 C -0.41862 -0.12893 -0.42175 -0.1287 -0.425 -0.12778 C -0.42669 -0.12731 -0.42852 -0.12662 -0.43021 -0.12615 C -0.43229 -0.12569 -0.43425 -0.12523 -0.43633 -0.12453 C -0.43776 -0.12407 -0.43919 -0.12338 -0.44063 -0.12291 C -0.44271 -0.12222 -0.44479 -0.12176 -0.44675 -0.12106 C -0.44818 -0.1206 -0.44974 -0.12014 -0.45117 -0.11944 C -0.4543 -0.11805 -0.45573 -0.1169 -0.45899 -0.1162 C -0.46185 -0.11528 -0.46484 -0.11504 -0.46771 -0.11435 L -0.47552 -0.11296 C -0.48516 -0.11088 -0.48307 -0.1118 -0.49115 -0.10949 C -0.49531 -0.1081 -0.50573 -0.10486 -0.51029 -0.10301 C -0.51146 -0.10208 -0.51263 -0.10139 -0.5138 -0.10115 C -0.52695 -0.09745 -0.51797 -0.10139 -0.52774 -0.09768 C -0.53216 -0.09606 -0.53646 -0.0949 -0.54076 -0.09259 C -0.54193 -0.09213 -0.54323 -0.0919 -0.54427 -0.0912 C -0.54583 -0.09028 -0.54714 -0.08865 -0.5487 -0.08773 C -0.55221 -0.08541 -0.55274 -0.08634 -0.55651 -0.08449 C -0.56107 -0.08194 -0.5612 -0.08078 -0.56511 -0.0794 C -0.56719 -0.0787 -0.56914 -0.07824 -0.57122 -0.07778 C -0.57292 -0.07731 -0.57474 -0.07662 -0.57643 -0.07592 C -0.57734 -0.075 -0.57813 -0.07338 -0.57904 -0.07268 C -0.58021 -0.07176 -0.58138 -0.07176 -0.58255 -0.07106 C -0.58346 -0.07037 -0.58425 -0.0699 -0.58516 -0.06944 C -0.58633 -0.06875 -0.5875 -0.06852 -0.58867 -0.06782 C -0.59362 -0.06412 -0.59037 -0.06481 -0.59479 -0.06273 C -0.59622 -0.06203 -0.59766 -0.0618 -0.59909 -0.06088 C -0.60091 -0.05995 -0.60247 -0.05833 -0.6043 -0.05764 C -0.60612 -0.05717 -0.60781 -0.05671 -0.60964 -0.05602 C -0.6112 -0.05532 -0.61563 -0.05185 -0.61654 -0.05092 C -0.61745 -0.05023 -0.61836 -0.04977 -0.61914 -0.0493 C -0.62031 -0.04768 -0.62136 -0.04583 -0.62266 -0.04421 C -0.62409 -0.04282 -0.62565 -0.04236 -0.62708 -0.04097 C -0.63346 -0.03541 -0.62774 -0.03935 -0.63307 -0.03611 C -0.63399 -0.03472 -0.63477 -0.03333 -0.63568 -0.03264 C -0.63685 -0.03171 -0.63815 -0.03194 -0.63919 -0.03102 C -0.64167 -0.02801 -0.64375 -0.0243 -0.64609 -0.02083 C -0.64727 -0.01921 -0.64831 -0.01759 -0.64961 -0.01574 C -0.6513 -0.01365 -0.65326 -0.01203 -0.65482 -0.00926 C -0.65729 -0.0044 -0.65586 -0.00671 -0.65912 -0.00254 C -0.65977 -0.00092 -0.66016 0.00093 -0.66094 0.00232 C -0.6625 0.00579 -0.66432 0.00926 -0.66615 0.0125 L -0.66875 0.0176 L -0.67044 0.02084 C -0.67136 0.02269 -0.67214 0.02454 -0.67305 0.02593 C -0.67396 0.02685 -0.67487 0.02778 -0.67578 0.02917 C -0.67695 0.03125 -0.67787 0.03403 -0.67917 0.03588 C -0.67995 0.03681 -0.68099 0.03681 -0.68177 0.0375 C -0.68281 0.03843 -0.68346 0.04005 -0.68451 0.04074 C -0.68529 0.04167 -0.6862 0.0419 -0.68711 0.0426 C -0.68893 0.04468 -0.69037 0.04769 -0.69232 0.04931 C -0.69349 0.05023 -0.69466 0.05139 -0.69583 0.05255 C -0.69753 0.05463 -0.69896 0.0581 -0.70104 0.05926 C -0.70182 0.05972 -0.70287 0.05996 -0.70365 0.06111 C -0.70742 0.06459 -0.70586 0.06644 -0.71146 0.0676 L -0.72018 0.06922 L -0.72175 0.07269 L -0.72175 0.07315 " pathEditMode="relative" rAng="0" ptsTypes="AAAAAAAAAAAAAAAAAAAAAAAAAAAAAAAAAAAAAAAAAAAAAAAAAAAAAAAAAAAAAAAAAAAAAAAAAAAAAAAAAAAAAAAAAAAAAAAAAAAAAAA">
                                      <p:cBhvr>
                                        <p:cTn id="6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81" y="-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8545"/>
            <a:ext cx="12192000" cy="6854653"/>
          </a:xfrm>
          <a:prstGeom prst="rect">
            <a:avLst/>
          </a:prstGeom>
        </p:spPr>
      </p:pic>
      <p:sp>
        <p:nvSpPr>
          <p:cNvPr id="3" name="Up Arrow 2"/>
          <p:cNvSpPr/>
          <p:nvPr/>
        </p:nvSpPr>
        <p:spPr>
          <a:xfrm rot="19521790">
            <a:off x="11345429" y="6004801"/>
            <a:ext cx="470896" cy="502614"/>
          </a:xfrm>
          <a:prstGeom prst="upArrow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72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274 -0.00116 -0.00534 -0.00209 -0.00794 -0.00324 C -0.00886 -0.00371 -0.00977 -0.00394 -0.01055 -0.00486 C -0.01146 -0.00556 -0.01237 -0.00672 -0.01315 -0.00787 C -0.01406 -0.00926 -0.01485 -0.01111 -0.01576 -0.0125 C -0.01745 -0.01482 -0.02096 -0.01875 -0.02096 -0.01875 C -0.02162 -0.02037 -0.02201 -0.02223 -0.02279 -0.02338 C -0.02279 -0.02338 -0.0293 -0.03102 -0.0306 -0.03264 L -0.0332 -0.03588 C -0.03412 -0.03681 -0.03477 -0.0382 -0.03581 -0.03889 C -0.03672 -0.03936 -0.03763 -0.03982 -0.03841 -0.04051 C -0.04076 -0.04236 -0.04284 -0.04561 -0.04544 -0.04653 C -0.05039 -0.04885 -0.04779 -0.04769 -0.05326 -0.04977 C -0.05638 -0.05533 -0.05339 -0.05093 -0.05846 -0.0544 C -0.05977 -0.0551 -0.06081 -0.05672 -0.06198 -0.05741 C -0.06823 -0.06204 -0.06576 -0.05949 -0.07162 -0.06204 C -0.07969 -0.06574 -0.06537 -0.06135 -0.08034 -0.06528 C -0.0832 -0.0669 -0.08711 -0.06945 -0.08985 -0.06991 L -0.09857 -0.07153 C -0.09974 -0.07199 -0.10091 -0.07246 -0.10208 -0.07292 C -0.10716 -0.0757 -0.10208 -0.07361 -0.1082 -0.07616 C -0.10964 -0.07662 -0.11107 -0.07709 -0.1125 -0.07755 C -0.11341 -0.07801 -0.11432 -0.07894 -0.11524 -0.07917 C -0.11888 -0.0801 -0.12279 -0.0801 -0.12656 -0.08079 C -0.12852 -0.08102 -0.1306 -0.08172 -0.13255 -0.08241 C -0.13386 -0.08264 -0.1349 -0.0838 -0.13607 -0.0838 C -0.14453 -0.08473 -0.153 -0.08473 -0.16146 -0.08542 C -0.16576 -0.08565 -0.17005 -0.08658 -0.17448 -0.08704 C -0.18373 -0.08773 -0.1931 -0.08797 -0.20235 -0.08843 C -0.20443 -0.08912 -0.20638 -0.08959 -0.20846 -0.09005 C -0.21485 -0.09144 -0.22435 -0.09283 -0.23034 -0.09306 C -0.24128 -0.09398 -0.25235 -0.09422 -0.26341 -0.09468 C -0.26719 -0.09514 -0.27096 -0.09584 -0.27474 -0.0963 C -0.28203 -0.09699 -0.28932 -0.09676 -0.29662 -0.09792 C -0.30013 -0.09838 -0.30352 -0.1 -0.30703 -0.10093 L -0.31315 -0.10255 C -0.31576 -0.10301 -0.31836 -0.10348 -0.32096 -0.10394 C -0.32305 -0.1044 -0.325 -0.1051 -0.32708 -0.10556 C -0.32969 -0.10625 -0.33229 -0.10648 -0.3349 -0.10718 C -0.35039 -0.11065 -0.32982 -0.10672 -0.34974 -0.11019 C -0.35781 -0.11389 -0.34779 -0.10949 -0.35846 -0.1132 C -0.36107 -0.11436 -0.36367 -0.11528 -0.36628 -0.11644 C -0.36745 -0.1169 -0.36862 -0.1176 -0.36979 -0.11806 C -0.38802 -0.12338 -0.37735 -0.11875 -0.39857 -0.1257 C -0.40091 -0.12639 -0.40326 -0.12801 -0.4056 -0.12871 C -0.40833 -0.12986 -0.41901 -0.13148 -0.42123 -0.13195 C -0.42357 -0.13287 -0.42591 -0.1338 -0.42826 -0.13496 C -0.42917 -0.13542 -0.42995 -0.13635 -0.43086 -0.13658 C -0.43346 -0.13727 -0.43607 -0.1375 -0.43867 -0.1382 C -0.44206 -0.13889 -0.44857 -0.14051 -0.45261 -0.14283 C -0.45443 -0.14375 -0.45612 -0.14514 -0.45794 -0.14584 C -0.46198 -0.14723 -0.47005 -0.14908 -0.47005 -0.14908 C -0.47917 -0.1544 -0.47149 -0.15047 -0.48138 -0.15371 C -0.48255 -0.15394 -0.48373 -0.15463 -0.4849 -0.1551 C -0.48672 -0.15602 -0.48828 -0.15764 -0.49011 -0.15834 C -0.49336 -0.15926 -0.49662 -0.15926 -0.49974 -0.15973 C -0.50261 -0.16088 -0.5056 -0.16158 -0.50846 -0.16297 C -0.50964 -0.16343 -0.51081 -0.16389 -0.51198 -0.16459 C -0.51289 -0.16482 -0.51367 -0.16574 -0.51458 -0.16598 C -0.51602 -0.16667 -0.51745 -0.1669 -0.51888 -0.1676 C -0.51979 -0.16806 -0.5207 -0.16875 -0.52149 -0.16922 C -0.52331 -0.16991 -0.525 -0.17014 -0.52682 -0.17061 C -0.52878 -0.17223 -0.53073 -0.17408 -0.53294 -0.17523 C -0.53425 -0.17616 -0.53581 -0.17616 -0.53724 -0.17686 C -0.53906 -0.17778 -0.54076 -0.17894 -0.54245 -0.1801 C -0.54362 -0.18056 -0.54479 -0.18079 -0.54596 -0.18148 C -0.55313 -0.18565 -0.54753 -0.1838 -0.55378 -0.18611 C -0.55521 -0.18681 -0.55677 -0.18704 -0.5582 -0.18773 C -0.55912 -0.1882 -0.5599 -0.18889 -0.56081 -0.18936 C -0.56328 -0.19028 -0.56693 -0.19074 -0.56953 -0.19236 C -0.5707 -0.19329 -0.57175 -0.19468 -0.57305 -0.19561 C -0.58307 -0.20278 -0.57396 -0.19561 -0.58177 -0.20023 C -0.5832 -0.20093 -0.58464 -0.20232 -0.58607 -0.20324 C -0.5888 -0.20486 -0.59115 -0.2051 -0.59388 -0.20625 C -0.60248 -0.21019 -0.58737 -0.2051 -0.60182 -0.20949 C -0.60417 -0.21227 -0.60508 -0.21366 -0.60794 -0.21574 C -0.60964 -0.2169 -0.61146 -0.2176 -0.61315 -0.21875 C -0.61458 -0.21968 -0.61602 -0.22084 -0.61745 -0.22176 C -0.61836 -0.22246 -0.61927 -0.22269 -0.62005 -0.22338 C -0.62096 -0.22431 -0.62175 -0.22547 -0.62266 -0.22639 C -0.62383 -0.22755 -0.625 -0.22871 -0.62617 -0.22963 C -0.62787 -0.23079 -0.63138 -0.23264 -0.63138 -0.23264 C -0.63685 -0.23912 -0.63086 -0.23287 -0.63841 -0.23727 C -0.64297 -0.24005 -0.64063 -0.24005 -0.64453 -0.24352 C -0.64531 -0.24422 -0.64623 -0.24445 -0.64714 -0.24514 C -0.65469 -0.25093 -0.64714 -0.24607 -0.65326 -0.24977 C -0.65482 -0.25278 -0.65625 -0.25579 -0.65846 -0.25741 C -0.66016 -0.2588 -0.66367 -0.26065 -0.66367 -0.26065 C -0.6655 -0.26273 -0.66693 -0.26574 -0.66888 -0.2669 C -0.6707 -0.26783 -0.67266 -0.26806 -0.67422 -0.26991 C -0.67682 -0.27292 -0.67721 -0.27385 -0.68021 -0.27616 C -0.68112 -0.27686 -0.68203 -0.27709 -0.68281 -0.27778 C -0.68633 -0.2838 -0.68268 -0.27824 -0.68724 -0.28241 C -0.68815 -0.28311 -0.68893 -0.28449 -0.68985 -0.28542 C -0.69063 -0.28611 -0.69167 -0.28635 -0.69245 -0.28704 C -0.69922 -0.29306 -0.69115 -0.28773 -0.69766 -0.29167 C -0.69948 -0.29375 -0.70143 -0.29514 -0.703 -0.29792 C -0.70352 -0.29885 -0.70404 -0.30023 -0.70469 -0.30093 C -0.70547 -0.30186 -0.70638 -0.30186 -0.70729 -0.30255 C -0.70899 -0.3051 -0.71537 -0.31505 -0.71771 -0.31644 L -0.72031 -0.31806 C -0.72123 -0.31945 -0.72201 -0.3213 -0.72305 -0.32269 C -0.72409 -0.32408 -0.72552 -0.32431 -0.72643 -0.3257 C -0.72735 -0.32686 -0.72748 -0.32917 -0.72826 -0.33033 C -0.72891 -0.33172 -0.72995 -0.33241 -0.73086 -0.33357 C -0.73203 -0.33496 -0.7332 -0.33658 -0.73438 -0.3382 C -0.73646 -0.34977 -0.7336 -0.33542 -0.73698 -0.34746 C -0.7405 -0.36019 -0.73451 -0.34352 -0.73958 -0.35672 L -0.7431 -0.37547 C -0.74336 -0.37686 -0.74336 -0.37871 -0.74388 -0.3801 L -0.7457 -0.38473 C -0.74596 -0.38611 -0.74623 -0.38773 -0.74649 -0.38936 C -0.74688 -0.39144 -0.74701 -0.39352 -0.7474 -0.39561 C -0.74922 -0.40648 -0.74909 -0.40139 -0.74909 -0.40625 L -0.74909 -0.40625 " pathEditMode="relative" ptsTypes="AAAAAAAAAAAAAAAAAAAAAAAAAAAAAAAAAAAAAAAAAAAAAAAAAAAAAAAAAAAAAAAAAAAAAAAAAAAAAAAAAAAAAAAAAAAAAAAAAAAAAAAAAAAAAAAAAAAA">
                                      <p:cBhvr>
                                        <p:cTn id="6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" y="0"/>
            <a:ext cx="12192000" cy="6854653"/>
          </a:xfrm>
          <a:prstGeom prst="rect">
            <a:avLst/>
          </a:prstGeom>
        </p:spPr>
      </p:pic>
      <p:sp>
        <p:nvSpPr>
          <p:cNvPr id="3" name="Up Arrow 2"/>
          <p:cNvSpPr/>
          <p:nvPr/>
        </p:nvSpPr>
        <p:spPr>
          <a:xfrm rot="19521790">
            <a:off x="11338837" y="5926599"/>
            <a:ext cx="470896" cy="563220"/>
          </a:xfrm>
          <a:prstGeom prst="upArrow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13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78 -0.00417 -0.0017 -0.00834 -0.00261 -0.0125 C -0.00313 -0.01551 -0.00326 -0.01922 -0.0043 -0.02176 L -0.00782 -0.03102 C -0.00808 -0.03311 -0.00821 -0.03542 -0.0086 -0.03727 C -0.00912 -0.03912 -0.0099 -0.04028 -0.01042 -0.0419 C -0.01107 -0.04398 -0.01159 -0.04607 -0.01211 -0.04815 C -0.01407 -0.06227 -0.01133 -0.04514 -0.01654 -0.06366 C -0.01706 -0.06574 -0.01758 -0.06783 -0.01823 -0.06991 C -0.01875 -0.07153 -0.01953 -0.07292 -0.02005 -0.07454 C -0.02045 -0.07593 -0.02045 -0.07778 -0.02084 -0.07917 C -0.02188 -0.08241 -0.02318 -0.08542 -0.02435 -0.08843 L -0.02604 -0.09306 C -0.02644 -0.09468 -0.02657 -0.0963 -0.02696 -0.09769 C -0.02735 -0.09908 -0.02826 -0.09977 -0.02878 -0.10093 C -0.02943 -0.10232 -0.02982 -0.10394 -0.03047 -0.10556 C -0.03125 -0.10764 -0.03229 -0.10949 -0.03308 -0.11181 C -0.03373 -0.11366 -0.03425 -0.11574 -0.03477 -0.11783 C -0.03516 -0.11945 -0.03529 -0.12107 -0.03568 -0.12269 C -0.04011 -0.13611 -0.03672 -0.12014 -0.0418 -0.1382 C -0.04414 -0.1463 -0.04258 -0.1426 -0.0461 -0.14885 C -0.04766 -0.15695 -0.0461 -0.15093 -0.04961 -0.15834 C -0.05065 -0.16019 -0.05117 -0.16273 -0.05222 -0.16436 C -0.053 -0.16574 -0.05417 -0.16621 -0.05482 -0.1676 C -0.05586 -0.16945 -0.05664 -0.17176 -0.05755 -0.17385 C -0.05808 -0.17523 -0.05847 -0.17709 -0.05925 -0.17848 C -0.06003 -0.17963 -0.06107 -0.18033 -0.06185 -0.18148 C -0.07045 -0.19422 -0.05938 -0.17871 -0.06628 -0.19074 C -0.06719 -0.1926 -0.06862 -0.19375 -0.06966 -0.19537 C -0.06966 -0.19537 -0.07839 -0.21088 -0.07839 -0.21088 L -0.08282 -0.21875 C -0.08373 -0.22037 -0.08477 -0.22153 -0.08542 -0.22338 C -0.08594 -0.225 -0.08646 -0.22662 -0.08711 -0.22801 C -0.08815 -0.22986 -0.08959 -0.23102 -0.09063 -0.23264 C -0.09245 -0.23565 -0.09414 -0.23889 -0.09584 -0.2419 C -0.09727 -0.24445 -0.09857 -0.24746 -0.10026 -0.24977 C -0.10144 -0.25116 -0.10261 -0.25255 -0.10378 -0.2544 C -0.1056 -0.25741 -0.10716 -0.26065 -0.10899 -0.26366 C -0.10977 -0.26528 -0.11055 -0.26713 -0.11159 -0.26829 C -0.11537 -0.27292 -0.1194 -0.27801 -0.12383 -0.28079 C -0.12461 -0.28125 -0.12552 -0.28148 -0.12644 -0.28218 C -0.12735 -0.28311 -0.12813 -0.28449 -0.12904 -0.28542 C -0.13112 -0.28727 -0.13373 -0.28866 -0.13594 -0.29005 C -0.14063 -0.29561 -0.13659 -0.29121 -0.14297 -0.2963 C -0.14414 -0.29723 -0.14532 -0.29838 -0.14649 -0.29931 C -0.14857 -0.30093 -0.15039 -0.30139 -0.15261 -0.30232 C -0.15339 -0.30278 -0.1543 -0.30348 -0.15521 -0.30394 C -0.15638 -0.30463 -0.15755 -0.3051 -0.15873 -0.30556 C -0.16016 -0.30602 -0.16159 -0.30648 -0.16302 -0.30718 C -0.17357 -0.31227 -0.16263 -0.3088 -0.17435 -0.31181 C -0.17526 -0.31227 -0.17982 -0.31574 -0.18138 -0.31644 C -0.18308 -0.31713 -0.1849 -0.31736 -0.18659 -0.31783 C -0.20287 -0.32408 -0.18802 -0.31875 -0.19623 -0.32269 C -0.19844 -0.32361 -0.20078 -0.32454 -0.20313 -0.3257 C -0.2043 -0.32616 -0.20547 -0.32686 -0.20664 -0.32732 C -0.20808 -0.32778 -0.20951 -0.32801 -0.21094 -0.32871 C -0.21367 -0.3301 -0.21628 -0.33195 -0.21888 -0.33334 C -0.21966 -0.33403 -0.22058 -0.33449 -0.22149 -0.33496 C -0.22383 -0.33611 -0.22617 -0.33681 -0.22839 -0.3382 C -0.23021 -0.33912 -0.2319 -0.34051 -0.23373 -0.34121 C -0.2392 -0.34306 -0.23659 -0.34213 -0.24154 -0.34422 C -0.24297 -0.34584 -0.24427 -0.34769 -0.24584 -0.34885 C -0.24844 -0.35093 -0.25183 -0.35232 -0.25456 -0.35348 C -0.25547 -0.35463 -0.25625 -0.35579 -0.25716 -0.35672 C -0.25847 -0.35787 -0.26237 -0.36042 -0.2642 -0.36135 C -0.26537 -0.36181 -0.26654 -0.36204 -0.26771 -0.36297 C -0.26888 -0.36366 -0.26992 -0.36505 -0.27123 -0.36598 C -0.27266 -0.36713 -0.27409 -0.36806 -0.27552 -0.36898 C -0.27722 -0.37014 -0.2793 -0.37037 -0.28073 -0.37223 C -0.28164 -0.37315 -0.28242 -0.37454 -0.28334 -0.37523 C -0.28503 -0.37662 -0.28685 -0.37732 -0.28867 -0.37848 C -0.28946 -0.37894 -0.29037 -0.37917 -0.29128 -0.37986 C -0.29245 -0.38102 -0.29349 -0.38218 -0.29466 -0.38311 C -0.29584 -0.3838 -0.29701 -0.38403 -0.29818 -0.38449 C -0.30026 -0.38542 -0.30391 -0.38635 -0.30612 -0.38773 C -0.30755 -0.38866 -0.30899 -0.38959 -0.31042 -0.39074 C -0.31133 -0.39167 -0.31211 -0.39329 -0.31302 -0.39398 C -0.31446 -0.39491 -0.31589 -0.39491 -0.31745 -0.39537 C -0.31862 -0.39584 -0.31979 -0.3963 -0.32084 -0.39699 C -0.32995 -0.40232 -0.32149 -0.39746 -0.32787 -0.40324 C -0.3293 -0.4044 -0.33073 -0.40533 -0.33216 -0.40625 C -0.33763 -0.40973 -0.33659 -0.40903 -0.3418 -0.41088 C -0.34453 -0.41412 -0.34401 -0.41412 -0.34701 -0.41551 C -0.34935 -0.41667 -0.35183 -0.4169 -0.35404 -0.41875 C -0.3612 -0.425 -0.35391 -0.41922 -0.36094 -0.42338 C -0.3625 -0.42431 -0.36394 -0.42547 -0.36537 -0.42639 C -0.36654 -0.42709 -0.36771 -0.42732 -0.36888 -0.42801 C -0.37032 -0.42894 -0.37175 -0.4301 -0.37318 -0.43102 C -0.375 -0.43218 -0.37683 -0.43264 -0.37839 -0.43426 C -0.37956 -0.43519 -0.38073 -0.43658 -0.3819 -0.43727 C -0.38334 -0.4382 -0.3849 -0.43843 -0.38633 -0.43889 C -0.39245 -0.44422 -0.38724 -0.44005 -0.39245 -0.44352 C -0.39388 -0.44445 -0.39532 -0.44584 -0.39675 -0.44653 C -0.39844 -0.44769 -0.40117 -0.44815 -0.40287 -0.44977 C -0.40378 -0.45047 -0.40456 -0.45209 -0.40547 -0.45278 C -0.40716 -0.45417 -0.40912 -0.4544 -0.41068 -0.45602 C -0.41302 -0.45787 -0.4155 -0.45949 -0.41771 -0.46204 C -0.42409 -0.46968 -0.41602 -0.46042 -0.42383 -0.46829 C -0.42474 -0.46922 -0.42552 -0.47061 -0.42644 -0.4713 C -0.42969 -0.47431 -0.43099 -0.47454 -0.43425 -0.47616 C -0.43659 -0.47917 -0.43854 -0.48334 -0.44128 -0.48542 C -0.44414 -0.4875 -0.4474 -0.48843 -0.45 -0.49167 L -0.45521 -0.49769 C -0.45612 -0.49885 -0.45677 -0.50023 -0.45782 -0.50093 C -0.46146 -0.50301 -0.45964 -0.50162 -0.46302 -0.50556 C -0.46498 -0.51065 -0.46485 -0.51135 -0.46823 -0.51482 C -0.46901 -0.51574 -0.47005 -0.51574 -0.47084 -0.51644 C -0.47552 -0.52037 -0.47162 -0.51829 -0.47617 -0.52408 C -0.47722 -0.52547 -0.47865 -0.5257 -0.47956 -0.52732 C -0.48125 -0.5294 -0.48229 -0.53264 -0.48399 -0.53496 C -0.48659 -0.53866 -0.48946 -0.54167 -0.4918 -0.54584 C -0.49271 -0.54746 -0.49349 -0.54931 -0.4944 -0.55047 C -0.49545 -0.55186 -0.49675 -0.55255 -0.49792 -0.55348 C -0.49818 -0.5551 -0.49818 -0.55695 -0.49883 -0.55834 C -0.49948 -0.55973 -0.50065 -0.56019 -0.50144 -0.56135 C -0.50808 -0.5713 -0.50013 -0.56135 -0.50664 -0.56898 C -0.5155 -0.5926 -0.50586 -0.56852 -0.51276 -0.58311 C -0.51341 -0.58449 -0.5138 -0.58635 -0.51446 -0.58773 C -0.51524 -0.58936 -0.51628 -0.59074 -0.51706 -0.59236 C -0.5181 -0.59422 -0.51875 -0.59653 -0.51979 -0.59861 C -0.52032 -0.59977 -0.52097 -0.60047 -0.52149 -0.60162 C -0.5224 -0.60371 -0.52318 -0.60579 -0.52409 -0.60787 C -0.52487 -0.60949 -0.52591 -0.61088 -0.5267 -0.6125 C -0.52735 -0.61389 -0.52774 -0.61574 -0.52852 -0.61713 C -0.53008 -0.62037 -0.5319 -0.62338 -0.53373 -0.62639 C -0.53425 -0.62755 -0.53503 -0.62824 -0.53542 -0.62963 L -0.53894 -0.63889 C -0.53946 -0.64028 -0.53998 -0.6419 -0.54063 -0.64352 C -0.54154 -0.64561 -0.54245 -0.64769 -0.54323 -0.64977 C -0.54453 -0.65278 -0.54558 -0.65579 -0.54675 -0.65903 C -0.5474 -0.66065 -0.54818 -0.66181 -0.54857 -0.66366 C -0.54935 -0.66783 -0.54974 -0.67061 -0.55117 -0.67454 C -0.55222 -0.67732 -0.55352 -0.67963 -0.55456 -0.68218 C -0.55521 -0.6838 -0.55586 -0.68519 -0.55638 -0.68681 C -0.55677 -0.68843 -0.55664 -0.69028 -0.55729 -0.69144 C -0.55795 -0.69306 -0.55899 -0.69352 -0.5599 -0.69468 C -0.56446 -0.70695 -0.55834 -0.69213 -0.5642 -0.70232 C -0.5681 -0.70949 -0.56341 -0.70556 -0.56862 -0.70857 C -0.57487 -0.71598 -0.57188 -0.7132 -0.57735 -0.71783 C -0.57787 -0.71898 -0.57839 -0.72014 -0.57904 -0.72107 C -0.58021 -0.72223 -0.58412 -0.72338 -0.58516 -0.72408 C -0.59206 -0.72871 -0.58503 -0.72616 -0.59297 -0.73033 C -0.59623 -0.73195 -0.60235 -0.73287 -0.60521 -0.73334 C -0.60612 -0.73403 -0.60703 -0.73426 -0.60782 -0.73496 C -0.6112 -0.73797 -0.60938 -0.7382 -0.61302 -0.73959 C -0.62005 -0.74213 -0.61758 -0.73843 -0.62005 -0.7426 L -0.62084 -0.7426 " pathEditMode="relative" ptsTypes="AAAAAAAAAAAAAAAAAAAAAAAAAAAAAAAAAAAAAAAAAAAAAAAAAAAAAAAAAAAAAAAAAAAAAAAAAAAAAAAAAAAAAAAAAAAAAAAAAAAAAAAAAAAAAAAAAAAAAAAAAAAAAAAAAAAAAAAAAAAAAAAAAAAA">
                                      <p:cBhvr>
                                        <p:cTn id="6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3" y="46451"/>
            <a:ext cx="12192000" cy="68546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492792" y="2993010"/>
            <a:ext cx="452486" cy="391213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40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33105" cy="85831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1696" y="6699380"/>
            <a:ext cx="536494" cy="585267"/>
          </a:xfrm>
          <a:prstGeom prst="rect">
            <a:avLst/>
          </a:prstGeom>
        </p:spPr>
      </p:pic>
      <p:sp>
        <p:nvSpPr>
          <p:cNvPr id="4" name="Up Arrow 3"/>
          <p:cNvSpPr/>
          <p:nvPr/>
        </p:nvSpPr>
        <p:spPr>
          <a:xfrm rot="19521790">
            <a:off x="11498325" y="7181240"/>
            <a:ext cx="470896" cy="563220"/>
          </a:xfrm>
          <a:prstGeom prst="upArrow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7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39 -0.00254 -0.00195 -0.0155 -0.00273 -0.02037 C -0.00299 -0.02175 -0.00325 -0.02337 -0.00351 -0.025 C -0.00481 -0.03287 -0.00338 -0.02939 -0.00612 -0.03425 C -0.00651 -0.03587 -0.00664 -0.0375 -0.00703 -0.03888 C -0.00807 -0.04212 -0.01054 -0.04814 -0.01054 -0.04814 C -0.0108 -0.05023 -0.01093 -0.05231 -0.01145 -0.05439 C -0.01185 -0.05601 -0.01263 -0.0574 -0.01315 -0.05902 C -0.01849 -0.07569 -0.00989 -0.05185 -0.01836 -0.07453 L -0.02018 -0.07916 C -0.0207 -0.08078 -0.02122 -0.0824 -0.02187 -0.08379 C -0.02278 -0.08587 -0.02369 -0.08796 -0.02448 -0.09004 C -0.02565 -0.09305 -0.02682 -0.09629 -0.02799 -0.0993 C -0.02851 -0.10092 -0.02903 -0.10277 -0.02968 -0.10393 C -0.03112 -0.10648 -0.03294 -0.10879 -0.03411 -0.1118 C -0.0358 -0.1162 -0.03593 -0.11736 -0.03841 -0.12106 C -0.03919 -0.12222 -0.04023 -0.12314 -0.04101 -0.12407 C -0.04218 -0.12731 -0.0431 -0.13078 -0.04453 -0.13356 C -0.04518 -0.13449 -0.04583 -0.13541 -0.04635 -0.13657 C -0.047 -0.13796 -0.04739 -0.13981 -0.04804 -0.1412 C -0.04856 -0.14236 -0.04922 -0.14305 -0.04974 -0.14421 C -0.05039 -0.14583 -0.05078 -0.14745 -0.05156 -0.14884 C -0.05312 -0.15231 -0.05534 -0.15462 -0.05677 -0.15833 C -0.05794 -0.16134 -0.05833 -0.16597 -0.06028 -0.16759 C -0.06862 -0.175 -0.06015 -0.16666 -0.06549 -0.17384 C -0.06718 -0.17592 -0.06927 -0.17731 -0.0707 -0.17986 C -0.07369 -0.18541 -0.07304 -0.18472 -0.07682 -0.18935 C -0.07916 -0.19212 -0.08268 -0.19652 -0.08554 -0.19861 C -0.08672 -0.1993 -0.08789 -0.19953 -0.08906 -0.20023 C -0.09257 -0.20648 -0.0901 -0.20254 -0.09778 -0.20949 L -0.09778 -0.20949 C -0.10625 -0.2206 -0.09713 -0.20972 -0.1039 -0.2155 C -0.10481 -0.21643 -0.10547 -0.21805 -0.10651 -0.21875 C -0.1082 -0.22013 -0.11172 -0.22175 -0.11172 -0.22175 C -0.11627 -0.22731 -0.11224 -0.22314 -0.11784 -0.22638 C -0.1319 -0.23472 -0.11276 -0.225 -0.12656 -0.23101 C -0.12747 -0.23148 -0.12825 -0.23217 -0.12916 -0.23263 C -0.13151 -0.23379 -0.13385 -0.23472 -0.13606 -0.23587 C -0.13724 -0.23634 -0.13841 -0.23703 -0.13958 -0.23726 L -0.14479 -0.23888 C -0.15 -0.24189 -0.14583 -0.23981 -0.15442 -0.24189 C -0.15625 -0.24236 -0.15794 -0.24328 -0.15963 -0.24351 C -0.16862 -0.2449 -0.18672 -0.24652 -0.18672 -0.24652 L -0.21718 -0.24513 C -0.23867 -0.24351 -0.22278 -0.24444 -0.23737 -0.24189 C -0.26015 -0.23819 -0.24075 -0.24236 -0.25651 -0.23888 L -0.30442 -0.2405 C -0.3082 -0.24074 -0.31211 -0.24097 -0.31575 -0.24189 C -0.31757 -0.24259 -0.31927 -0.24467 -0.32109 -0.24513 L -0.32721 -0.24652 C -0.33502 -0.25138 -0.32252 -0.24421 -0.33411 -0.24976 C -0.33593 -0.25069 -0.33763 -0.25185 -0.33932 -0.25277 C -0.34023 -0.25324 -0.34114 -0.25393 -0.34192 -0.25439 L -0.34544 -0.25601 C -0.34791 -0.2581 -0.34895 -0.25949 -0.35156 -0.26064 L -0.35859 -0.26365 C -0.35976 -0.26527 -0.3608 -0.26712 -0.36198 -0.26828 C -0.36289 -0.26921 -0.36393 -0.26898 -0.36471 -0.2699 C -0.37343 -0.28217 -0.3664 -0.27708 -0.37252 -0.28078 C -0.37461 -0.28449 -0.37669 -0.28796 -0.37773 -0.29305 C -0.37799 -0.29467 -0.37825 -0.29629 -0.37864 -0.29768 C -0.37903 -0.29953 -0.37994 -0.30069 -0.38034 -0.30254 C -0.38398 -0.31527 -0.37799 -0.29837 -0.38294 -0.3118 C -0.38619 -0.3287 -0.38112 -0.303 -0.38554 -0.32106 C -0.38776 -0.32962 -0.38698 -0.32986 -0.38815 -0.33819 C -0.38945 -0.34699 -0.38906 -0.33842 -0.38906 -0.34884 L -0.38906 -0.34884 " pathEditMode="relative" ptsTypes="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488334" cy="843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6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5228" y="256994"/>
            <a:ext cx="19046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Beacon</a:t>
            </a:r>
            <a:endParaRPr lang="en-US" sz="4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02187" y="1427268"/>
            <a:ext cx="661074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Go to </a:t>
            </a:r>
            <a:r>
              <a:rPr lang="en-US" sz="2800" dirty="0" smtClean="0">
                <a:hlinkClick r:id="rId2"/>
              </a:rPr>
              <a:t>www.beaconbeta.schneidercorp.com</a:t>
            </a: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Choose your state and county, then “View Map”.  A map of your county will appear.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Use the pan and zoom features to narrow down your area.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Note:  County GIS will only display one county at a time.  If your project area crosses county lines, the process needs to be repeated per county.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828" y="256994"/>
            <a:ext cx="4292999" cy="4103253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5303" y="2209888"/>
            <a:ext cx="2604986" cy="464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112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8739" y="721217"/>
            <a:ext cx="63492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Use the selection tool to select your area.  Once you choose the tool, some selection options will appear.</a:t>
            </a:r>
            <a:endParaRPr lang="en-US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904" y="232702"/>
            <a:ext cx="5151630" cy="307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07" y="3108462"/>
            <a:ext cx="5036717" cy="3602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70170" y="3825996"/>
            <a:ext cx="65295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Once you have made your selection, the parcels in your targeted area are outlined in red.</a:t>
            </a:r>
            <a:endParaRPr lang="en-US" sz="3200" dirty="0"/>
          </a:p>
        </p:txBody>
      </p:sp>
      <p:sp>
        <p:nvSpPr>
          <p:cNvPr id="4" name="Right Arrow 3"/>
          <p:cNvSpPr/>
          <p:nvPr/>
        </p:nvSpPr>
        <p:spPr>
          <a:xfrm rot="18567462">
            <a:off x="6278251" y="838986"/>
            <a:ext cx="978408" cy="4846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98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820" y="104668"/>
            <a:ext cx="8626684" cy="531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81820" y="5574082"/>
            <a:ext cx="9095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Clicking on a box in the “Results” column on the right side of the screen, highlights that parcel.  The “Results” gives you landowner name and address and a link to a full report.</a:t>
            </a:r>
            <a:endParaRPr lang="en-US" sz="2400" dirty="0"/>
          </a:p>
        </p:txBody>
      </p:sp>
      <p:sp>
        <p:nvSpPr>
          <p:cNvPr id="4" name="Right Arrow 3"/>
          <p:cNvSpPr/>
          <p:nvPr/>
        </p:nvSpPr>
        <p:spPr>
          <a:xfrm rot="13338193">
            <a:off x="9860437" y="2521637"/>
            <a:ext cx="978408" cy="4846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7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29633" y="576197"/>
            <a:ext cx="7873056" cy="474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Notre Dame Two-stage Ditch with Cover Crops RCPP Project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671" y="1254558"/>
            <a:ext cx="3747556" cy="19521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201" y="1254558"/>
            <a:ext cx="3239870" cy="1952103"/>
          </a:xfrm>
          <a:prstGeom prst="rect">
            <a:avLst/>
          </a:prstGeom>
        </p:spPr>
      </p:pic>
      <p:sp>
        <p:nvSpPr>
          <p:cNvPr id="7" name="Plus 6"/>
          <p:cNvSpPr/>
          <p:nvPr/>
        </p:nvSpPr>
        <p:spPr>
          <a:xfrm>
            <a:off x="5708961" y="1866379"/>
            <a:ext cx="914400" cy="9144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08671" y="3410831"/>
            <a:ext cx="946967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project comprises parts of Newton, Jasper, and Benton counties.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Need to saturate a 6000 acre watershed with two-stage ditches and cover crops over four years.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Water quality and soil health parameters are measured over 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When implemented together, do these practices have a significant impact on water quality?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Never been studied at a watershed scale before now.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Widespread landowner/operator participation is essential to the success of the project!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43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17776" y="1178566"/>
            <a:ext cx="853163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If you are with a government organization that has a MOU with FSA, they can give you a report that will tell you who farms that ground.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If you are not, find someone within your organization who has one or knows someone that has a MOU with FSA.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If neither of these options are available: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Send letters to your landowners informing them of your project.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Get one contact in the area.  Show up with a map and ask them who farms the land.  Most farmers are very knowledgeable about who is farming around them.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Go “door to door” to meet the people in your project area.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3" y="2207315"/>
            <a:ext cx="2915563" cy="28361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23829" y="100208"/>
            <a:ext cx="8848138" cy="1365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You have landowner addresses, but you need the operators too: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95715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4231" y="841332"/>
            <a:ext cx="9219156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Tips for engaging the landowners and farmers in your project area:</a:t>
            </a:r>
          </a:p>
          <a:p>
            <a:pPr algn="ctr"/>
            <a:endParaRPr lang="en-US" sz="2400" b="1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600" b="1" dirty="0" smtClean="0"/>
              <a:t>Keep </a:t>
            </a:r>
            <a:r>
              <a:rPr lang="en-US" sz="2600" b="1" dirty="0" smtClean="0"/>
              <a:t>them informed throughout the project </a:t>
            </a:r>
            <a:r>
              <a:rPr lang="en-US" sz="2600" dirty="0" smtClean="0"/>
              <a:t>via email, phone, social media, texting, local publications, and snail mail.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600" dirty="0" smtClean="0"/>
              <a:t>Create a </a:t>
            </a:r>
            <a:r>
              <a:rPr lang="en-US" sz="2600" b="1" dirty="0" smtClean="0"/>
              <a:t>basic info sheet </a:t>
            </a:r>
            <a:r>
              <a:rPr lang="en-US" sz="2600" dirty="0" smtClean="0"/>
              <a:t>on the project to leave behind.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600" b="1" dirty="0" smtClean="0"/>
              <a:t>Minimize</a:t>
            </a:r>
            <a:r>
              <a:rPr lang="en-US" sz="2600" dirty="0" smtClean="0"/>
              <a:t> the amount of paperwork and </a:t>
            </a:r>
            <a:r>
              <a:rPr lang="en-US" sz="2600" b="1" dirty="0" smtClean="0"/>
              <a:t>effort</a:t>
            </a:r>
            <a:r>
              <a:rPr lang="en-US" sz="2600" dirty="0" smtClean="0"/>
              <a:t> on their part</a:t>
            </a:r>
            <a:r>
              <a:rPr lang="en-US" sz="2600" dirty="0" smtClean="0"/>
              <a:t>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600" b="1" dirty="0"/>
              <a:t>Small, informal groups </a:t>
            </a:r>
            <a:r>
              <a:rPr lang="en-US" sz="2600" dirty="0"/>
              <a:t>of about 10 people are best for peer to peer discussion.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600" dirty="0"/>
              <a:t>Provide some kind of </a:t>
            </a:r>
            <a:r>
              <a:rPr lang="en-US" sz="2600" b="1" dirty="0"/>
              <a:t>food or beverage</a:t>
            </a:r>
            <a:r>
              <a:rPr lang="en-US" sz="2600" dirty="0"/>
              <a:t> at all meetings</a:t>
            </a:r>
            <a:r>
              <a:rPr lang="en-US" sz="2600" dirty="0" smtClean="0"/>
              <a:t>.</a:t>
            </a:r>
            <a:endParaRPr lang="en-US" sz="26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600" dirty="0" smtClean="0"/>
              <a:t>Be mindful of the </a:t>
            </a:r>
            <a:r>
              <a:rPr lang="en-US" sz="2600" b="1" dirty="0" smtClean="0"/>
              <a:t>social dynamics </a:t>
            </a:r>
            <a:r>
              <a:rPr lang="en-US" sz="2600" dirty="0" smtClean="0"/>
              <a:t>and neighbor relations in your project area.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600" dirty="0" smtClean="0"/>
              <a:t>Always </a:t>
            </a:r>
            <a:r>
              <a:rPr lang="en-US" sz="2600" b="1" dirty="0" smtClean="0"/>
              <a:t>follow through </a:t>
            </a:r>
            <a:r>
              <a:rPr lang="en-US" sz="2600" dirty="0" smtClean="0"/>
              <a:t>with your statements and promises-</a:t>
            </a:r>
            <a:r>
              <a:rPr lang="en-US" sz="2600" b="1" dirty="0" smtClean="0"/>
              <a:t>establish trust</a:t>
            </a:r>
            <a:r>
              <a:rPr lang="en-US" sz="2600" dirty="0" smtClean="0"/>
              <a:t>.</a:t>
            </a:r>
          </a:p>
          <a:p>
            <a:pPr lvl="1"/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504" y="154488"/>
            <a:ext cx="1958236" cy="19582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6" y="1"/>
            <a:ext cx="1929008" cy="192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59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33173" y="626302"/>
            <a:ext cx="3645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Thank you!!</a:t>
            </a:r>
            <a:endParaRPr lang="en-US" sz="4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989557" y="2179530"/>
            <a:ext cx="47724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Leslie Davisson, Asst. Watershed Coordinator</a:t>
            </a:r>
          </a:p>
          <a:p>
            <a:r>
              <a:rPr lang="en-US" sz="2000" dirty="0" smtClean="0"/>
              <a:t>Upper Iroquois River Watershed</a:t>
            </a:r>
          </a:p>
          <a:p>
            <a:r>
              <a:rPr lang="en-US" sz="2000" dirty="0" smtClean="0"/>
              <a:t>Jasper County SWCD</a:t>
            </a:r>
          </a:p>
          <a:p>
            <a:r>
              <a:rPr lang="en-US" sz="2000" dirty="0" smtClean="0"/>
              <a:t>211 E Drexel Pkwy</a:t>
            </a:r>
          </a:p>
          <a:p>
            <a:r>
              <a:rPr lang="en-US" sz="2000" dirty="0" err="1" smtClean="0"/>
              <a:t>Rensselaer,</a:t>
            </a:r>
            <a:r>
              <a:rPr lang="en-US" sz="2000" dirty="0" smtClean="0"/>
              <a:t> IN  47978</a:t>
            </a:r>
          </a:p>
          <a:p>
            <a:r>
              <a:rPr lang="en-US" sz="2000" dirty="0" smtClean="0"/>
              <a:t>219-866-8008 x3</a:t>
            </a:r>
          </a:p>
          <a:p>
            <a:r>
              <a:rPr lang="en-US" sz="2000" dirty="0" smtClean="0"/>
              <a:t>leslie.davisson@in.nacdnet.net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6300592" y="2179529"/>
            <a:ext cx="478494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Jon Charlesworth, Watershed Coordinator</a:t>
            </a:r>
          </a:p>
          <a:p>
            <a:r>
              <a:rPr lang="en-US" sz="2000" dirty="0" smtClean="0"/>
              <a:t>Big Pine Creek Watershed</a:t>
            </a:r>
          </a:p>
          <a:p>
            <a:r>
              <a:rPr lang="en-US" sz="2000" dirty="0" smtClean="0"/>
              <a:t>Benton County SWCD</a:t>
            </a:r>
          </a:p>
          <a:p>
            <a:r>
              <a:rPr lang="en-US" sz="2000" dirty="0" smtClean="0"/>
              <a:t>109 S Grant Ave, Suite B</a:t>
            </a:r>
          </a:p>
          <a:p>
            <a:r>
              <a:rPr lang="en-US" sz="2000" dirty="0" smtClean="0"/>
              <a:t>Fowler, IN 47944</a:t>
            </a:r>
          </a:p>
          <a:p>
            <a:r>
              <a:rPr lang="en-US" sz="2000" dirty="0" smtClean="0"/>
              <a:t>765-884-1090 x107</a:t>
            </a:r>
          </a:p>
          <a:p>
            <a:r>
              <a:rPr lang="en-US" sz="2000" dirty="0" smtClean="0"/>
              <a:t>Jon.Charlesworth@in.usda.gov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37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616" y="438411"/>
            <a:ext cx="7635842" cy="59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3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95314" cy="25115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2370"/>
            <a:ext cx="3722914" cy="28840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914" y="2511551"/>
            <a:ext cx="7772400" cy="25148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1402" y="5203596"/>
            <a:ext cx="106617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NRCS-EQIP (Environmental Quality Incentives Program) Funds Targeted to specific HUC12 </a:t>
            </a:r>
            <a:r>
              <a:rPr lang="en-US" sz="3200" dirty="0" err="1" smtClean="0"/>
              <a:t>subwatersheds</a:t>
            </a:r>
            <a:r>
              <a:rPr lang="en-US" sz="3200" dirty="0" smtClean="0"/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7507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6014" y="1003163"/>
            <a:ext cx="7774835" cy="1325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What are the road blocks to       landowner/operator information?</a:t>
            </a:r>
            <a:endParaRPr lang="en-US" sz="4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352811" y="2906038"/>
            <a:ext cx="95573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Lack of access to GIS software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Lack of knowledge about GIS software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No Memorandum of Understanding (MOU) with the local Farm Service Agency (FSA)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Plat </a:t>
            </a:r>
            <a:r>
              <a:rPr lang="en-US" sz="3200" dirty="0" smtClean="0"/>
              <a:t>books only have </a:t>
            </a:r>
            <a:r>
              <a:rPr lang="en-US" sz="3200" dirty="0"/>
              <a:t>landowner </a:t>
            </a:r>
            <a:r>
              <a:rPr lang="en-US" sz="3200" dirty="0" smtClean="0"/>
              <a:t>names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Unfamiliar with the area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268" y="1052714"/>
            <a:ext cx="3264562" cy="231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6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615" y="270492"/>
            <a:ext cx="6797740" cy="40786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8106" y="4753949"/>
            <a:ext cx="88090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ArcMap is a great tool to map your watershed </a:t>
            </a:r>
            <a:r>
              <a:rPr lang="en-US" sz="3200" dirty="0" smtClean="0"/>
              <a:t>area.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4919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4619" y="-402920"/>
            <a:ext cx="16002000" cy="10001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3789" y="6858000"/>
            <a:ext cx="536494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5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875E-6 2.59259E-6 L 6.875E-6 2.59259E-6 C -0.00143 -0.00301 -0.00624 -0.0125 -0.00794 -0.01713 C -0.00859 -0.01921 -0.00885 -0.02153 -0.00963 -0.02338 C -0.01054 -0.02523 -0.0121 -0.02616 -0.01314 -0.02801 C -0.01393 -0.0294 -0.01419 -0.03125 -0.01484 -0.03264 C -0.01627 -0.03542 -0.01783 -0.03773 -0.01926 -0.04051 L -0.02278 -0.04653 L -0.02617 -0.05278 C -0.02708 -0.0544 -0.02786 -0.05602 -0.0289 -0.05741 C -0.03059 -0.05995 -0.03242 -0.06227 -0.03411 -0.06528 C -0.03476 -0.06644 -0.03502 -0.06875 -0.0358 -0.06991 C -0.0371 -0.07176 -0.0388 -0.07292 -0.04023 -0.07454 C -0.04296 -0.07778 -0.04348 -0.0794 -0.04622 -0.08218 C -0.04739 -0.08333 -0.04856 -0.08426 -0.04973 -0.08542 C -0.0526 -0.09306 -0.05012 -0.08796 -0.05494 -0.09306 C -0.06249 -0.10116 -0.05755 -0.09769 -0.06288 -0.10093 C -0.06588 -0.10903 -0.06341 -0.1037 -0.06979 -0.11181 C -0.07096 -0.11319 -0.072 -0.11505 -0.0733 -0.11644 C -0.08828 -0.13125 -0.06653 -0.10648 -0.08203 -0.12407 C -0.08867 -0.13171 -0.08606 -0.12963 -0.09335 -0.13657 C -0.10351 -0.1463 -0.09687 -0.13958 -0.1065 -0.14745 C -0.10885 -0.14931 -0.11106 -0.15162 -0.11341 -0.15347 C -0.11692 -0.15625 -0.12083 -0.15741 -0.12395 -0.16134 C -0.12851 -0.16759 -0.12591 -0.16551 -0.13176 -0.16759 C -0.1371 -0.17384 -0.13111 -0.16782 -0.13867 -0.17222 C -0.14505 -0.17593 -0.13932 -0.175 -0.14661 -0.17986 C -0.1526 -0.18403 -0.15911 -0.18565 -0.16484 -0.19074 C -0.17617 -0.20093 -0.16731 -0.19421 -0.17968 -0.2 C -0.18997 -0.20486 -0.17968 -0.20162 -0.19101 -0.20625 C -0.1927 -0.20694 -0.19453 -0.20718 -0.19622 -0.20787 C -0.19921 -0.2088 -0.20208 -0.20972 -0.20494 -0.21088 C -0.20611 -0.21157 -0.20729 -0.21181 -0.20846 -0.2125 C -0.21028 -0.21343 -0.21197 -0.21481 -0.21367 -0.21551 C -0.21549 -0.21644 -0.21718 -0.21644 -0.219 -0.21713 C -0.22096 -0.21806 -0.22304 -0.21944 -0.22499 -0.22014 C -0.2276 -0.2213 -0.23033 -0.22199 -0.23294 -0.22338 C -0.23554 -0.22477 -0.23801 -0.22685 -0.24075 -0.22801 C -0.24804 -0.23102 -0.26002 -0.23264 -0.26692 -0.23426 L -0.27382 -0.23565 C -0.27591 -0.23634 -0.27799 -0.23704 -0.27994 -0.23727 C -0.28372 -0.23796 -0.28749 -0.23843 -0.29127 -0.23889 C -0.29453 -0.23981 -0.29778 -0.24051 -0.30091 -0.2419 C -0.31419 -0.24745 -0.29752 -0.24259 -0.31223 -0.24815 C -0.31861 -0.25046 -0.32512 -0.25116 -0.33137 -0.2544 C -0.33932 -0.25833 -0.34518 -0.26204 -0.35325 -0.26366 C -0.3582 -0.26458 -0.36314 -0.26458 -0.36809 -0.26528 L -0.38033 -0.26667 L -0.38554 -0.26829 C -0.38749 -0.26875 -0.38958 -0.26921 -0.39166 -0.26991 C -0.39283 -0.27014 -0.39387 -0.27106 -0.39505 -0.2713 C -0.40208 -0.27315 -0.40911 -0.27431 -0.41601 -0.27616 C -0.41926 -0.27685 -0.42239 -0.27824 -0.42564 -0.27917 C -0.42851 -0.27986 -0.43137 -0.28032 -0.43437 -0.28079 C -0.44374 -0.28218 -0.44999 -0.28264 -0.45963 -0.2838 C -0.46132 -0.28426 -0.46314 -0.28472 -0.46484 -0.28542 C -0.46601 -0.28588 -0.46718 -0.28634 -0.46835 -0.28681 C -0.47239 -0.28843 -0.47643 -0.29005 -0.48059 -0.29167 C -0.48398 -0.29282 -0.48749 -0.29352 -0.49101 -0.29468 C -0.51367 -0.30278 -0.49908 -0.29954 -0.51549 -0.30231 C -0.51627 -0.30301 -0.51718 -0.30347 -0.51809 -0.30394 C -0.51926 -0.30463 -0.52044 -0.30486 -0.52148 -0.30556 C -0.52278 -0.30625 -0.52382 -0.30787 -0.52499 -0.30856 C -0.52851 -0.31088 -0.53189 -0.31296 -0.53554 -0.31481 C -0.54622 -0.32014 -0.53697 -0.31574 -0.54947 -0.32106 C -0.56002 -0.32546 -0.55273 -0.32292 -0.56171 -0.32569 C -0.56314 -0.32662 -0.56458 -0.32778 -0.56601 -0.3287 C -0.5677 -0.32986 -0.57122 -0.33194 -0.57122 -0.33194 C -0.5776 -0.33935 -0.56966 -0.33009 -0.57734 -0.33796 C -0.57825 -0.33889 -0.57903 -0.34028 -0.57994 -0.3412 C -0.58137 -0.34236 -0.58294 -0.34306 -0.58437 -0.34421 C -0.58606 -0.3456 -0.58775 -0.34769 -0.58958 -0.34884 C -0.59413 -0.35185 -0.59895 -0.3537 -0.60351 -0.35671 C -0.60533 -0.35787 -0.60689 -0.35995 -0.60872 -0.36134 C -0.61132 -0.36319 -0.61419 -0.36366 -0.61666 -0.36597 L -0.62708 -0.37523 C -0.62942 -0.37731 -0.63176 -0.37917 -0.63398 -0.38148 C -0.63554 -0.3831 -0.63697 -0.38449 -0.63841 -0.38611 C -0.63958 -0.3875 -0.64062 -0.38981 -0.64192 -0.39074 C -0.64583 -0.39398 -0.65012 -0.3956 -0.65403 -0.39861 C -0.65742 -0.40093 -0.66041 -0.40394 -0.66367 -0.40625 C -0.66744 -0.40903 -0.67161 -0.40995 -0.67499 -0.41412 C -0.67903 -0.41875 -0.68658 -0.42778 -0.68893 -0.42963 C -0.69049 -0.43056 -0.69192 -0.43125 -0.69335 -0.43264 C -0.6957 -0.43495 -0.69804 -0.43773 -0.70025 -0.44028 C -0.70156 -0.4419 -0.70247 -0.44375 -0.70377 -0.44491 C -0.70572 -0.44699 -0.70794 -0.44792 -0.70989 -0.44977 C -0.71145 -0.45093 -0.71288 -0.45278 -0.71432 -0.4544 C -0.7151 -0.45532 -0.71588 -0.45671 -0.71692 -0.45741 C -0.71861 -0.4588 -0.72057 -0.4588 -0.72213 -0.46042 C -0.72551 -0.46458 -0.72369 -0.46296 -0.72734 -0.46528 L -0.74049 -0.48079 L -0.74309 -0.4838 C -0.74387 -0.48472 -0.74479 -0.48565 -0.7457 -0.48681 L -0.7526 -0.49606 C -0.75377 -0.49769 -0.75507 -0.49907 -0.75611 -0.50093 C -0.75703 -0.50231 -0.75781 -0.50417 -0.75872 -0.50556 C -0.76288 -0.51181 -0.76119 -0.50833 -0.76484 -0.51319 C -0.7789 -0.53194 -0.7621 -0.50972 -0.77187 -0.52407 C -0.77265 -0.52523 -0.77369 -0.52593 -0.77447 -0.52708 C -0.78111 -0.53912 -0.77226 -0.52824 -0.78137 -0.53796 C -0.78176 -0.53958 -0.78163 -0.54144 -0.78229 -0.54259 C -0.78294 -0.54375 -0.78411 -0.54352 -0.78489 -0.54421 C -0.78619 -0.5456 -0.78723 -0.54722 -0.78841 -0.54884 C -0.78919 -0.55324 -0.78919 -0.5544 -0.79101 -0.5581 C -0.79231 -0.56088 -0.79426 -0.56296 -0.79531 -0.56597 C -0.79596 -0.56759 -0.79648 -0.56921 -0.79713 -0.5706 C -0.79765 -0.57176 -0.7983 -0.57245 -0.79882 -0.57361 C -0.80716 -0.59329 -0.79986 -0.57546 -0.80325 -0.58773 C -0.80364 -0.58935 -0.80442 -0.59074 -0.80494 -0.59236 C -0.80585 -0.59491 -0.80676 -0.59745 -0.80755 -0.6 C -0.80911 -0.61134 -0.80755 -0.60116 -0.81015 -0.61389 C -0.8108 -0.61713 -0.81093 -0.6206 -0.81197 -0.62338 C -0.81341 -0.62708 -0.81445 -0.62963 -0.81536 -0.63426 C -0.81588 -0.63611 -0.81588 -0.63843 -0.81627 -0.64028 C -0.81731 -0.64468 -0.81835 -0.64884 -0.81979 -0.65278 C -0.82031 -0.6544 -0.82109 -0.65579 -0.82148 -0.65741 C -0.822 -0.6588 -0.822 -0.66065 -0.82239 -0.66204 C -0.82291 -0.66366 -0.82369 -0.66505 -0.82408 -0.66667 C -0.8246 -0.66806 -0.8246 -0.66991 -0.82499 -0.6713 C -0.82708 -0.67847 -0.82695 -0.67778 -0.82942 -0.68218 C -0.83085 -0.68981 -0.82916 -0.68449 -0.83281 -0.69005 C -0.83385 -0.69144 -0.8345 -0.69329 -0.83554 -0.69468 C -0.83619 -0.6956 -0.83723 -0.69537 -0.83814 -0.69606 C -0.83906 -0.69699 -0.83984 -0.69838 -0.84075 -0.69931 C -0.8427 -0.70093 -0.8427 -0.70069 -0.84413 -0.70069 L -0.84413 -0.70069 " pathEditMode="relative" ptsTypes="AAAAAAAAAAAAAAAAAAAAAAAAAAAAAAAAAAAAAAAAAAAAAAAAAAAAAAAAAAAAAAAAAAAAAAAAAAAAAAAAAAAAAAAAAAAAAAAAAAAAAAAAAAAAAAAAAAAAAAAAAAAAAAA">
                                      <p:cBhvr>
                                        <p:cTn id="6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754</TotalTime>
  <Words>878</Words>
  <Application>Microsoft Office PowerPoint</Application>
  <PresentationFormat>Widescreen</PresentationFormat>
  <Paragraphs>79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Tw Cen MT</vt:lpstr>
      <vt:lpstr>Wingdings</vt:lpstr>
      <vt:lpstr>Droplet</vt:lpstr>
      <vt:lpstr>Locating landowners &amp; operators in a watershed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USDA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Landowner/operator information procedure</dc:title>
  <dc:creator>Davisson, Leslie - NRCS, RENSSELAER, IN</dc:creator>
  <cp:lastModifiedBy>Davisson, Leslie - NRCS, RENSSELAER, IN</cp:lastModifiedBy>
  <cp:revision>63</cp:revision>
  <dcterms:created xsi:type="dcterms:W3CDTF">2015-05-08T18:57:00Z</dcterms:created>
  <dcterms:modified xsi:type="dcterms:W3CDTF">2015-05-18T14:41:05Z</dcterms:modified>
</cp:coreProperties>
</file>